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A265DC-9E3A-4C8E-BF84-4A38D544FD5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A2A7-59D0-45BA-8D02-A45CF209AF6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1CE1E-357E-4027-A128-8B503F8E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1CE1E-357E-4027-A128-8B503F8E4E3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795-C7C2-4072-9203-9F3E7BD4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8CED-8C2D-4D38-8A8A-6C619D15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0A59-EF92-4486-873A-156933E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9EFE-DC75-4186-B7AE-46CBA7C4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D104-4861-4F97-8739-27D510EC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3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549-8726-443F-9279-07F6B27E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7DAB-A3EB-4C63-8442-DD7D4595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CE37-E7F2-44CF-BE45-85544A5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FE6B-8749-45B1-BB9C-458BB6D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FE9C-6153-4D06-BDA1-8C7F39C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2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F81F1-1E15-481E-BF55-825210D6B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4108A-5EB8-4F06-836A-DECE8C58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9DBD-6AF1-4D8E-8F87-3616C77D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FEA1-9308-4828-82D0-CBD7AD99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AF29-1052-4953-A607-8A92A7B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7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5B3D-09C8-47E4-A225-3B7755A7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AF2C-1DEB-471E-B4FB-8982BCAF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722A-3752-42F5-9B5F-B3D7F9B5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A91E-73F6-4B05-B180-36704978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85F2-82E8-4FD3-8899-C6C7DC8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7971-F15D-4066-B693-700AE19C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67E6-3346-4AFB-A9EB-1AA2E1FB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23FE-869C-461E-86C2-0C71556C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FE1D-840B-4C88-963F-9DABAC50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FB1E-A161-484C-8DD6-C58DC3EF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A456-FE24-4EBB-A36B-67394FFB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ED8F-2570-4B45-B29C-050FAC90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66C3-7B98-413B-851D-14F65818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9199-6DDA-408D-8003-19841675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CE0FE-DA2F-4B3A-BDC7-80C6DFA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7158-59C8-4B89-B896-8E353E1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7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9F42-40C4-4EF0-8A4E-18E1EA9B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411A-4630-4720-86FB-7859AE52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AC10D-7267-4499-8CBB-9238850B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9A15-43CA-4A84-A1B4-38E3A40AB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19488-FD24-46BC-A67E-2790F13CC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F601D-6F80-41FE-BD10-56278055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3A543-19E9-45C0-AD27-21EF9DCB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CFA8A-DBB7-42D7-AADD-C8B9C9E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6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DDF6-2D93-4027-AD5D-ACCE52A9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49769-BD42-4AB7-8601-65D34FBC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185A1-E32B-4A57-869F-3ED31F72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831F2-E763-45CB-BDD5-E6529C5D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9A954-01F8-46EC-A210-BDF2D0D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CCD3D-0BA3-43BE-86F2-B6B5F93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EA4F-0EF9-478D-9CC3-5E6D308C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9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DA3E-0EAD-4E8A-AE51-07CC8E83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5511-FADD-4D38-AF01-444ACDE5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97382-9226-4D2A-AFD4-5F755AC2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B9DA-809C-4B02-9328-03DE179D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04D22-048A-40E6-AB68-8F04A8CA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B600-3F9A-4DE6-8305-66E9E733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10A3-9284-41C5-8363-913A37A1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78C99-34D6-45E0-BB8A-DF2DAAB4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B1557-A789-4081-A205-22B274B9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870F-0224-4538-8A60-DBF1D5D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8438-1BCB-4A6C-8390-45E55270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C2CDF-D8FE-4220-B317-3DDDF454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1C4B-7F25-4DA2-A636-EB3D35E5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45D5F-3327-4725-AE0E-EC75B8DE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CC8E-A754-4D96-8325-13E88E33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89C6-4430-4AAA-922D-3851E1E0338F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B182-F1EE-4BEF-900D-0D10DAAE3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1A84-31EC-4009-817E-21766159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C11E-24D6-45DD-AA90-97C111259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487C-FB78-40AC-B374-5E5EDCB9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4256"/>
            <a:ext cx="4818743" cy="1027650"/>
          </a:xfrm>
        </p:spPr>
        <p:txBody>
          <a:bodyPr>
            <a:normAutofit fontScale="90000"/>
          </a:bodyPr>
          <a:lstStyle/>
          <a:p>
            <a:pPr algn="l"/>
            <a:r>
              <a:rPr lang="en-IN" sz="7200" dirty="0">
                <a:solidFill>
                  <a:srgbClr val="002060"/>
                </a:solidFill>
              </a:rPr>
              <a:t>Cyclist Bikers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AB0D-2D32-48E1-8E08-A3B9A0E7F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77794"/>
            <a:ext cx="6096000" cy="102765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Presented By : </a:t>
            </a:r>
            <a:r>
              <a:rPr lang="en-IN" dirty="0"/>
              <a:t>Shubham Kushwaha</a:t>
            </a:r>
          </a:p>
          <a:p>
            <a:pPr algn="l"/>
            <a:r>
              <a:rPr lang="en-IN" b="1" u="sng" dirty="0"/>
              <a:t>Updated On : </a:t>
            </a:r>
            <a:r>
              <a:rPr lang="en-IN" u="sng" dirty="0"/>
              <a:t>August 21,2021</a:t>
            </a:r>
            <a:endParaRPr lang="en-IN" b="1" u="sng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259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E87B-BEB5-4158-BC0F-670180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5028"/>
          </a:xfrm>
        </p:spPr>
        <p:txBody>
          <a:bodyPr/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2452-781C-479D-8AD5-1C3159F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Purpose Statement(what are  we talking about?)</a:t>
            </a:r>
          </a:p>
          <a:p>
            <a:r>
              <a:rPr lang="en-IN" dirty="0">
                <a:solidFill>
                  <a:srgbClr val="C00000"/>
                </a:solidFill>
              </a:rPr>
              <a:t>Graph Representation</a:t>
            </a:r>
          </a:p>
          <a:p>
            <a:r>
              <a:rPr lang="en-IN" dirty="0">
                <a:solidFill>
                  <a:srgbClr val="C00000"/>
                </a:solidFill>
              </a:rPr>
              <a:t>Conclusion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2F2-B328-4EDF-ABB1-21C5D37C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15" y="1407886"/>
            <a:ext cx="3439886" cy="100262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5CFB0-9F47-4398-970B-2FCC5AF4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0668000" cy="16557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Identifying how </a:t>
            </a:r>
            <a:r>
              <a:rPr lang="en-IN" sz="2800" b="1" dirty="0">
                <a:solidFill>
                  <a:srgbClr val="FF0000"/>
                </a:solidFill>
              </a:rPr>
              <a:t>casual members </a:t>
            </a:r>
            <a:r>
              <a:rPr lang="en-IN" sz="2800" b="1" dirty="0"/>
              <a:t>and </a:t>
            </a:r>
            <a:r>
              <a:rPr lang="en-IN" sz="2800" b="1" dirty="0">
                <a:solidFill>
                  <a:srgbClr val="002060"/>
                </a:solidFill>
              </a:rPr>
              <a:t>annual member </a:t>
            </a:r>
            <a:r>
              <a:rPr lang="en-IN" sz="2800" b="1" dirty="0"/>
              <a:t>use </a:t>
            </a:r>
            <a:r>
              <a:rPr lang="en-IN" sz="2800" b="1" dirty="0">
                <a:solidFill>
                  <a:srgbClr val="00B0F0"/>
                </a:solidFill>
              </a:rPr>
              <a:t>cyclist bikes </a:t>
            </a:r>
            <a:r>
              <a:rPr lang="en-IN" sz="2800" b="1" dirty="0"/>
              <a:t>differently</a:t>
            </a:r>
          </a:p>
        </p:txBody>
      </p:sp>
    </p:spTree>
    <p:extLst>
      <p:ext uri="{BB962C8B-B14F-4D97-AF65-F5344CB8AC3E}">
        <p14:creationId xmlns:p14="http://schemas.microsoft.com/office/powerpoint/2010/main" val="300270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176C-3ECE-4C90-ACFA-FC4BE562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66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Numbers of rides per day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D383FE-A4BC-4791-B8E9-F31BF063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8196"/>
            <a:ext cx="10515600" cy="4351338"/>
          </a:xfrm>
        </p:spPr>
        <p:txBody>
          <a:bodyPr/>
          <a:lstStyle/>
          <a:p>
            <a:r>
              <a:rPr lang="en-IN" dirty="0"/>
              <a:t>Numbers of rides varies every day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Note:- 2e+05(200000)</a:t>
            </a:r>
          </a:p>
          <a:p>
            <a:pPr marL="0" indent="0">
              <a:buNone/>
            </a:pPr>
            <a:r>
              <a:rPr lang="en-IN" dirty="0"/>
              <a:t> means 2 followed by 5 zeros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3577D-D1FB-4D4D-A978-16AC8DFA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94" y="1230028"/>
            <a:ext cx="4730906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14DE-DE7F-452A-BC37-85672211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Number of Rides based on Member casual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F995-5E24-4387-8C8A-694DE358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825625"/>
            <a:ext cx="10515600" cy="4351338"/>
          </a:xfrm>
        </p:spPr>
        <p:txBody>
          <a:bodyPr/>
          <a:lstStyle/>
          <a:p>
            <a:r>
              <a:rPr lang="en-IN" dirty="0"/>
              <a:t>Member usually rides more </a:t>
            </a:r>
          </a:p>
          <a:p>
            <a:pPr marL="0" indent="0">
              <a:buNone/>
            </a:pPr>
            <a:r>
              <a:rPr lang="en-IN" dirty="0"/>
              <a:t>than casual members </a:t>
            </a:r>
          </a:p>
          <a:p>
            <a:pPr marL="0" indent="0">
              <a:buNone/>
            </a:pPr>
            <a:r>
              <a:rPr lang="en-IN" dirty="0"/>
              <a:t>on weekdays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6EE6D-73AF-4D76-A8FF-28FF24D4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0" y="1704734"/>
            <a:ext cx="5736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1393-2E29-4C5A-9BC9-1D0F9FBF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921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00B0F0"/>
                </a:solidFill>
              </a:rPr>
              <a:t>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1FBE-E188-4196-892F-952BE0D7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9693"/>
            <a:ext cx="10515600" cy="4351338"/>
          </a:xfrm>
        </p:spPr>
        <p:txBody>
          <a:bodyPr/>
          <a:lstStyle/>
          <a:p>
            <a:r>
              <a:rPr lang="en-IN" dirty="0"/>
              <a:t>Casual members tends to use </a:t>
            </a:r>
          </a:p>
          <a:p>
            <a:pPr marL="0" indent="0">
              <a:buNone/>
            </a:pPr>
            <a:r>
              <a:rPr lang="en-IN" dirty="0"/>
              <a:t>cycle for longer duration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Average duration is </a:t>
            </a:r>
          </a:p>
          <a:p>
            <a:pPr marL="0" indent="0">
              <a:buNone/>
            </a:pPr>
            <a:r>
              <a:rPr lang="en-IN" dirty="0"/>
              <a:t>represented in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7F649-AC8A-4C85-B076-59110944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1" y="1045029"/>
            <a:ext cx="7344229" cy="54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947-8E1C-4E2B-A4A8-1D0BCD3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D5A8C5-3DD3-4DC6-9B3D-B01F39C7A271}"/>
              </a:ext>
            </a:extLst>
          </p:cNvPr>
          <p:cNvSpPr/>
          <p:nvPr/>
        </p:nvSpPr>
        <p:spPr>
          <a:xfrm>
            <a:off x="203200" y="2525487"/>
            <a:ext cx="2888343" cy="210457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People uses more cycles on weekends as compared to the weekdays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5B170E-EDA3-45A7-93A7-485B58C8A5B6}"/>
              </a:ext>
            </a:extLst>
          </p:cNvPr>
          <p:cNvSpPr/>
          <p:nvPr/>
        </p:nvSpPr>
        <p:spPr>
          <a:xfrm>
            <a:off x="4181021" y="2090058"/>
            <a:ext cx="3309258" cy="2743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There are more casual cyclist on weekends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085E247-E50B-469A-A471-85AE8043403B}"/>
              </a:ext>
            </a:extLst>
          </p:cNvPr>
          <p:cNvSpPr/>
          <p:nvPr/>
        </p:nvSpPr>
        <p:spPr>
          <a:xfrm>
            <a:off x="8579757" y="1973943"/>
            <a:ext cx="2888343" cy="2859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Casual member uses cycle more longer duration as compared to the members</a:t>
            </a:r>
          </a:p>
        </p:txBody>
      </p:sp>
    </p:spTree>
    <p:extLst>
      <p:ext uri="{BB962C8B-B14F-4D97-AF65-F5344CB8AC3E}">
        <p14:creationId xmlns:p14="http://schemas.microsoft.com/office/powerpoint/2010/main" val="39504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5C03-E153-4736-8976-36E5E9A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   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49582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130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Cyclist Bikers</vt:lpstr>
      <vt:lpstr>Table of Contents</vt:lpstr>
      <vt:lpstr>Objective</vt:lpstr>
      <vt:lpstr>Numbers of rides per day</vt:lpstr>
      <vt:lpstr>Number of Rides based on Member casual</vt:lpstr>
      <vt:lpstr>Duration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Bikers</dc:title>
  <dc:creator>shbhm</dc:creator>
  <cp:lastModifiedBy>shbhm</cp:lastModifiedBy>
  <cp:revision>1</cp:revision>
  <dcterms:created xsi:type="dcterms:W3CDTF">2021-08-21T08:14:15Z</dcterms:created>
  <dcterms:modified xsi:type="dcterms:W3CDTF">2021-08-21T11:32:38Z</dcterms:modified>
</cp:coreProperties>
</file>