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5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F281-3CD5-5245-8560-F07C350F7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1E19E-EC5A-E144-B9E0-8E517E3D8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5C80-8E7D-424C-82E8-3CBAE7FA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B1E-8BC6-814F-BF0A-1B8B781E372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E3A2B-C257-504A-BB32-3778AD61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3C50-7863-4A40-AF2A-E3712411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0CD1-E193-1148-8F25-4F0337B3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02EA-EC7E-E140-8B6B-B0D2DF25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DC344-2955-E44B-A315-52F35A813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E4BD8-B473-FC49-8332-9DD7AA59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B1E-8BC6-814F-BF0A-1B8B781E372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7C194-5C7A-2443-9579-3B5300DA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F99FE-7090-CD41-8CBC-268D491E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0CD1-E193-1148-8F25-4F0337B3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A22A1-A3D5-C145-9BCF-AAE80017C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43B89-22BA-C44A-BCFF-D28B1B9A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D579-7512-704B-A322-09C89D21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B1E-8BC6-814F-BF0A-1B8B781E372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442E-22A2-EE4F-BBFE-20ACC49E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DBC-161E-8B47-80D9-6897B923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0CD1-E193-1148-8F25-4F0337B3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5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90B2-503F-B741-A42F-8904CE92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FCE0-67F1-8544-B6CA-872D51C5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6E8FA-FBE2-F24B-8D2E-5566FF4A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B1E-8BC6-814F-BF0A-1B8B781E372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7B927-1E63-9647-9BDF-BA840CE3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C231C-69E2-2C43-9C27-8917B06F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0CD1-E193-1148-8F25-4F0337B3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E65-D778-2547-BE79-FF3BEAA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3385-86BC-7E46-81FB-1D019F0C1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9B3D0-8E15-ED48-ABF6-F54057CF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B1E-8BC6-814F-BF0A-1B8B781E372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83862-A2DA-4F4E-9505-3FD303A7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6EA4C-D963-B544-87CF-2CBB5587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0CD1-E193-1148-8F25-4F0337B3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6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AEE8-88CD-F74F-896A-96162F4E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2BF1-0B56-3546-845A-5430024C2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EFAB5-9D15-9C49-B961-60012965E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6D0A5-5876-6242-943C-874BF385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B1E-8BC6-814F-BF0A-1B8B781E372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2D8C0-A4DF-FF40-B871-D9FCBBBB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5E20-5049-D34C-B94A-5F0DDD48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0CD1-E193-1148-8F25-4F0337B3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4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D145-9BF1-6F41-95E4-CDEB3A88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1C84-D699-B64B-B8A9-426EA36F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EFFDA-64F0-704F-92AE-6C36D2148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5F39E-25C6-934A-B436-DDBB057FC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E5CB7-E6A1-A447-8D73-B90F2C2D3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8CD37-6799-0543-86EC-C1B4F0E3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B1E-8BC6-814F-BF0A-1B8B781E372C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1F21A-3250-0349-B4CF-B1A9245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B0A43-D84C-7B40-B617-A2A735C6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0CD1-E193-1148-8F25-4F0337B3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7E7E-7B12-AF40-ADD5-AE69FB3D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15882-6DB9-3441-B4BD-8B3A9A5C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B1E-8BC6-814F-BF0A-1B8B781E372C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7A95-36F4-794B-A68B-3745C4B5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32E1F-24FC-5D43-BF3B-BDC73E83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0CD1-E193-1148-8F25-4F0337B3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2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9CE3A-C171-5C4F-A443-6F18FC83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B1E-8BC6-814F-BF0A-1B8B781E372C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D1354-BC5E-0E4C-8A04-3BE34D63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8D49F-1326-004C-8377-3615207A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0CD1-E193-1148-8F25-4F0337B3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3211-F0EC-114F-B4CC-21581667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D61A-C7D7-1747-8E93-9CDFD13A2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A311F-FC54-3849-9D5D-8528E1A73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1D275-E3FA-9F4D-BFD2-C9FF271D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B1E-8BC6-814F-BF0A-1B8B781E372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7BE6E-886D-4348-B836-8426F288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4F3AB-52E0-B045-9A78-28B9A07B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0CD1-E193-1148-8F25-4F0337B3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4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2686-BC7B-D94A-A987-2ED417FA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5D548-09F9-0746-AB44-F3BC5C385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AE48-A4FC-0E4E-9C55-94A0B2ACC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E8EB-973C-A543-B889-E3B29DA8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1B1E-8BC6-814F-BF0A-1B8B781E372C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FC95-472E-8042-8911-49AA7094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FB873-305B-6F40-B558-159EE3C5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0CD1-E193-1148-8F25-4F0337B3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E8AF7-D490-324F-A682-08FB46B8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61D85-31FB-744D-BECD-09ACDB633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AE41-A64B-604D-8A28-8C560E06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1B1E-8BC6-814F-BF0A-1B8B781E372C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5582-10A9-ED4B-990C-AE3CDE04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611C0-B181-3448-B25B-BA2FC1BE6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90CD1-E193-1148-8F25-4F0337B3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5F06-FE1B-D949-89E1-B86E7F54E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Arm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0F064-6F5B-F545-A105-CF6F16B2E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ASEN 2003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61118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BC6C-6C29-0143-8F4E-48870FC3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Simulink Animation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CECB-F381-A04C-BA6C-C2201B5D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4720"/>
          </a:xfrm>
        </p:spPr>
        <p:txBody>
          <a:bodyPr>
            <a:normAutofit/>
          </a:bodyPr>
          <a:lstStyle/>
          <a:p>
            <a:r>
              <a:rPr lang="en-US" dirty="0"/>
              <a:t>Type ‘</a:t>
            </a:r>
            <a:r>
              <a:rPr lang="en-US" dirty="0" err="1"/>
              <a:t>ver</a:t>
            </a:r>
            <a:r>
              <a:rPr lang="en-US" dirty="0"/>
              <a:t>’ into MATLAB command prompt</a:t>
            </a:r>
          </a:p>
          <a:p>
            <a:pPr lvl="1"/>
            <a:r>
              <a:rPr lang="en-US" dirty="0"/>
              <a:t>If Simulink 3D Animation is installed skip this step.</a:t>
            </a:r>
          </a:p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C2B796-FD14-7243-9EEC-0F417F79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661626" cy="30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4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E51B-10E3-EA4C-A0F9-32632A65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087"/>
            <a:ext cx="10515600" cy="1325563"/>
          </a:xfrm>
        </p:spPr>
        <p:txBody>
          <a:bodyPr/>
          <a:lstStyle/>
          <a:p>
            <a:r>
              <a:rPr lang="en-US" dirty="0"/>
              <a:t>If Simulink 3D Animation is not installed..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BD2F-48E8-7046-9F0D-257F49A3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200"/>
            <a:ext cx="10515600" cy="905359"/>
          </a:xfrm>
        </p:spPr>
        <p:txBody>
          <a:bodyPr/>
          <a:lstStyle/>
          <a:p>
            <a:r>
              <a:rPr lang="en-US" dirty="0"/>
              <a:t>Open Add-On Explorer</a:t>
            </a:r>
          </a:p>
          <a:p>
            <a:pPr lvl="1"/>
            <a:r>
              <a:rPr lang="en-US" dirty="0"/>
              <a:t>Home -&gt; Add-ons -&gt; Get add-ons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C691E-1608-394C-988B-85DE6881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4218"/>
            <a:ext cx="12192000" cy="13960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BD8823-8D8C-8042-A565-B6446699BE98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27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 ‘Simulink 3D Animation’</a:t>
            </a:r>
          </a:p>
          <a:p>
            <a:pPr lvl="1"/>
            <a:r>
              <a:rPr lang="en-US" dirty="0"/>
              <a:t>Click install</a:t>
            </a:r>
          </a:p>
          <a:p>
            <a:pPr lvl="1"/>
            <a:r>
              <a:rPr lang="en-US" dirty="0"/>
              <a:t>Restart MATLAB</a:t>
            </a:r>
          </a:p>
        </p:txBody>
      </p:sp>
    </p:spTree>
    <p:extLst>
      <p:ext uri="{BB962C8B-B14F-4D97-AF65-F5344CB8AC3E}">
        <p14:creationId xmlns:p14="http://schemas.microsoft.com/office/powerpoint/2010/main" val="113588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E4B9-DDEA-B44D-A1A1-BF0A949B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572"/>
            <a:ext cx="10515600" cy="1325563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rigid_main.m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134A89-5234-5249-93E7-73E8D528C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820" y="1146991"/>
            <a:ext cx="10428980" cy="5375917"/>
          </a:xfrm>
        </p:spPr>
      </p:pic>
    </p:spTree>
    <p:extLst>
      <p:ext uri="{BB962C8B-B14F-4D97-AF65-F5344CB8AC3E}">
        <p14:creationId xmlns:p14="http://schemas.microsoft.com/office/powerpoint/2010/main" val="163890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311D00-7B45-8D48-8094-8BCE52BD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2994"/>
            <a:ext cx="10515600" cy="1325563"/>
          </a:xfrm>
        </p:spPr>
        <p:txBody>
          <a:bodyPr/>
          <a:lstStyle/>
          <a:p>
            <a:r>
              <a:rPr lang="en-US" dirty="0"/>
              <a:t>Input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6F226-8BA1-E84E-8F69-C25534CDA7DD}"/>
              </a:ext>
            </a:extLst>
          </p:cNvPr>
          <p:cNvSpPr txBox="1"/>
          <p:nvPr/>
        </p:nvSpPr>
        <p:spPr>
          <a:xfrm>
            <a:off x="6534905" y="2422611"/>
            <a:ext cx="389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Gains. Change these as desired.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7886A-8009-304A-A439-55CC9258050E}"/>
              </a:ext>
            </a:extLst>
          </p:cNvPr>
          <p:cNvSpPr txBox="1"/>
          <p:nvPr/>
        </p:nvSpPr>
        <p:spPr>
          <a:xfrm>
            <a:off x="6534905" y="3347461"/>
            <a:ext cx="468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Parameters. Change these as desired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ADCFD-7894-2C4B-AEA0-29F5B6F4E1EB}"/>
              </a:ext>
            </a:extLst>
          </p:cNvPr>
          <p:cNvSpPr txBox="1"/>
          <p:nvPr/>
        </p:nvSpPr>
        <p:spPr>
          <a:xfrm>
            <a:off x="6534905" y="5078905"/>
            <a:ext cx="420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Calls. Change these if necessary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249BBD6-A45A-154E-982F-3B549DE5DEEF}"/>
              </a:ext>
            </a:extLst>
          </p:cNvPr>
          <p:cNvSpPr/>
          <p:nvPr/>
        </p:nvSpPr>
        <p:spPr>
          <a:xfrm>
            <a:off x="6227805" y="2422611"/>
            <a:ext cx="307102" cy="62950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0943A5C-D051-844F-9CB0-97274354BBAB}"/>
              </a:ext>
            </a:extLst>
          </p:cNvPr>
          <p:cNvSpPr/>
          <p:nvPr/>
        </p:nvSpPr>
        <p:spPr>
          <a:xfrm>
            <a:off x="6238341" y="3122869"/>
            <a:ext cx="307101" cy="84026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7414B68-D527-9C4F-A351-0AB534CB2938}"/>
              </a:ext>
            </a:extLst>
          </p:cNvPr>
          <p:cNvSpPr/>
          <p:nvPr/>
        </p:nvSpPr>
        <p:spPr>
          <a:xfrm>
            <a:off x="6248877" y="4033879"/>
            <a:ext cx="307101" cy="24929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04DF5-AF51-6942-8937-CAAD37E7E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14" y="983856"/>
            <a:ext cx="6065390" cy="5230250"/>
          </a:xfrm>
        </p:spPr>
      </p:pic>
    </p:spTree>
    <p:extLst>
      <p:ext uri="{BB962C8B-B14F-4D97-AF65-F5344CB8AC3E}">
        <p14:creationId xmlns:p14="http://schemas.microsoft.com/office/powerpoint/2010/main" val="162217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F543-E877-AB40-A789-BF1B8428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Click ‘run’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A8A0-9DF4-274A-BF64-BA6934362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73" y="931348"/>
            <a:ext cx="4499919" cy="4351338"/>
          </a:xfrm>
        </p:spPr>
        <p:txBody>
          <a:bodyPr/>
          <a:lstStyle/>
          <a:p>
            <a:r>
              <a:rPr lang="en-US" dirty="0"/>
              <a:t>The simulation will run and display a plot of the Hub Angle and Motor Voltage as well as a 3D VR Animation 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067E2A-6323-D744-AF60-E2645FB2A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11" y="931348"/>
            <a:ext cx="6821653" cy="53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4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088814-A8BF-994C-AF4F-700779073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36"/>
          <a:stretch/>
        </p:blipFill>
        <p:spPr>
          <a:xfrm>
            <a:off x="889000" y="3626644"/>
            <a:ext cx="4004276" cy="749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C0FD6-25EE-B747-A518-6BF00F8F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Animation and Change Viewpoint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1BA-871A-F14B-9A87-F1314486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05" y="1825625"/>
            <a:ext cx="10515600" cy="4351338"/>
          </a:xfrm>
        </p:spPr>
        <p:txBody>
          <a:bodyPr/>
          <a:lstStyle/>
          <a:p>
            <a:r>
              <a:rPr lang="en-US" dirty="0"/>
              <a:t>The .m file automatically closes the 3D VR Animation after completion</a:t>
            </a:r>
          </a:p>
          <a:p>
            <a:pPr lvl="1"/>
            <a:r>
              <a:rPr lang="en-US" dirty="0"/>
              <a:t>Multiple runs will open multiple VR Animations unless manually closed</a:t>
            </a:r>
          </a:p>
          <a:p>
            <a:pPr lvl="2"/>
            <a:r>
              <a:rPr lang="en-US" dirty="0"/>
              <a:t>This slows down subsequent runs due to processor load</a:t>
            </a:r>
          </a:p>
          <a:p>
            <a:pPr lvl="1"/>
            <a:r>
              <a:rPr lang="en-US" dirty="0"/>
              <a:t>To disable the auto-close feature comment out the following line of code: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Change viewpoints by clicking ‘Viewpoints’</a:t>
            </a:r>
          </a:p>
          <a:p>
            <a:pPr lvl="1"/>
            <a:r>
              <a:rPr lang="en-US" dirty="0"/>
              <a:t>Select new viewpoint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E81A94-687E-D84D-8EF6-6AF707A73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726" y="3429000"/>
            <a:ext cx="4352899" cy="30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800C-374F-8D44-9447-5845A7CD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93B9-407C-6A49-80A6-DFD5A273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‘data’ contains experimental data from the simulation</a:t>
            </a:r>
          </a:p>
          <a:p>
            <a:r>
              <a:rPr lang="en-US" dirty="0"/>
              <a:t>Same format as the hardware experimental data</a:t>
            </a:r>
          </a:p>
          <a:p>
            <a:pPr lvl="1"/>
            <a:r>
              <a:rPr lang="en-US" dirty="0"/>
              <a:t>%Time(</a:t>
            </a:r>
            <a:r>
              <a:rPr lang="en-US" dirty="0" err="1"/>
              <a:t>ms</a:t>
            </a:r>
            <a:r>
              <a:rPr lang="en-US" dirty="0"/>
              <a:t>) </a:t>
            </a:r>
            <a:r>
              <a:rPr lang="en-US" dirty="0" err="1"/>
              <a:t>Hubangle</a:t>
            </a:r>
            <a:r>
              <a:rPr lang="en-US" dirty="0"/>
              <a:t>(Theta in rad) Tip Deflection (m) …</a:t>
            </a:r>
          </a:p>
          <a:p>
            <a:r>
              <a:rPr lang="en-US" dirty="0"/>
              <a:t>Access by </a:t>
            </a:r>
            <a:r>
              <a:rPr lang="en-US" dirty="0" err="1"/>
              <a:t>data.simout.Data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50B03-0EAD-C64D-A923-C5C38963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90" y="3861594"/>
            <a:ext cx="28956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8FC4-6C7C-E84A-9F73-31A949F2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Flexible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C227F7-D12A-C44F-80F0-145D75A5B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191" y="1325563"/>
            <a:ext cx="8239809" cy="468764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A465E1-B065-EA41-AB78-E451CCE6DF4B}"/>
              </a:ext>
            </a:extLst>
          </p:cNvPr>
          <p:cNvSpPr txBox="1">
            <a:spLocks/>
          </p:cNvSpPr>
          <p:nvPr/>
        </p:nvSpPr>
        <p:spPr>
          <a:xfrm>
            <a:off x="331573" y="98536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</a:t>
            </a:r>
            <a:r>
              <a:rPr lang="en-US" dirty="0" err="1"/>
              <a:t>flexible_main.m</a:t>
            </a:r>
            <a:endParaRPr lang="en-US" dirty="0"/>
          </a:p>
          <a:p>
            <a:r>
              <a:rPr lang="en-US" dirty="0"/>
              <a:t>Same procedure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E3D8EB-BBDE-2241-8BCB-A5B50F1D5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34"/>
          <a:stretch/>
        </p:blipFill>
        <p:spPr>
          <a:xfrm>
            <a:off x="160682" y="2005957"/>
            <a:ext cx="3962400" cy="434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7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224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Control Arm Simulations</vt:lpstr>
      <vt:lpstr>Install Simulink Animation 3D</vt:lpstr>
      <vt:lpstr>If Simulink 3D Animation is not installed..</vt:lpstr>
      <vt:lpstr>Open rigid_main.m</vt:lpstr>
      <vt:lpstr>Input parameters</vt:lpstr>
      <vt:lpstr>Click ‘run’</vt:lpstr>
      <vt:lpstr>3D Animation and Change Viewpoint</vt:lpstr>
      <vt:lpstr>Simulation Data</vt:lpstr>
      <vt:lpstr>Flexible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Arm Simulations</dc:title>
  <dc:creator>Robert Hodgkinson</dc:creator>
  <cp:lastModifiedBy>Robert Hodgkinson</cp:lastModifiedBy>
  <cp:revision>15</cp:revision>
  <dcterms:created xsi:type="dcterms:W3CDTF">2020-04-01T21:30:01Z</dcterms:created>
  <dcterms:modified xsi:type="dcterms:W3CDTF">2020-04-07T01:50:46Z</dcterms:modified>
</cp:coreProperties>
</file>