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97" r:id="rId6"/>
    <p:sldId id="261" r:id="rId7"/>
    <p:sldId id="267" r:id="rId8"/>
    <p:sldId id="268" r:id="rId9"/>
    <p:sldId id="29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7" r:id="rId21"/>
    <p:sldId id="288" r:id="rId22"/>
    <p:sldId id="289" r:id="rId23"/>
    <p:sldId id="290" r:id="rId24"/>
    <p:sldId id="291" r:id="rId25"/>
    <p:sldId id="280" r:id="rId26"/>
    <p:sldId id="296" r:id="rId27"/>
    <p:sldId id="298" r:id="rId28"/>
    <p:sldId id="264" r:id="rId29"/>
    <p:sldId id="312" r:id="rId30"/>
    <p:sldId id="313" r:id="rId31"/>
    <p:sldId id="314" r:id="rId32"/>
    <p:sldId id="269" r:id="rId33"/>
    <p:sldId id="302" r:id="rId34"/>
    <p:sldId id="300" r:id="rId35"/>
    <p:sldId id="307" r:id="rId36"/>
    <p:sldId id="308" r:id="rId37"/>
    <p:sldId id="311" r:id="rId3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801" y="8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1AAAF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6F849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1AAAF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1AAAF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5045" y="1197305"/>
            <a:ext cx="7753908" cy="1764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1AAAF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091" y="1444193"/>
            <a:ext cx="8957817" cy="287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6F849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MSIPCMContentMarking" descr="{&quot;HashCode&quot;:-1913046509,&quot;Placement&quot;:&quot;Footer&quot;}">
            <a:extLst>
              <a:ext uri="{FF2B5EF4-FFF2-40B4-BE49-F238E27FC236}">
                <a16:creationId xmlns:a16="http://schemas.microsoft.com/office/drawing/2014/main" id="{EA60A2E4-C3DE-486B-99E5-BF84093D2052}"/>
              </a:ext>
            </a:extLst>
          </p:cNvPr>
          <p:cNvSpPr txBox="1"/>
          <p:nvPr userDrawn="1"/>
        </p:nvSpPr>
        <p:spPr>
          <a:xfrm>
            <a:off x="0" y="4949517"/>
            <a:ext cx="1028784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6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y-with-docker.com/" TargetMode="External"/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docs.docker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jp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897" y="1197305"/>
            <a:ext cx="74828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 to</a:t>
            </a:r>
            <a:r>
              <a:rPr spc="-85" dirty="0"/>
              <a:t> </a:t>
            </a:r>
            <a:r>
              <a:rPr dirty="0"/>
              <a:t>Docker</a:t>
            </a:r>
          </a:p>
        </p:txBody>
      </p:sp>
      <p:sp>
        <p:nvSpPr>
          <p:cNvPr id="3" name="object 3"/>
          <p:cNvSpPr/>
          <p:nvPr/>
        </p:nvSpPr>
        <p:spPr>
          <a:xfrm>
            <a:off x="2642508" y="3091949"/>
            <a:ext cx="3378304" cy="1089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016" y="1738883"/>
            <a:ext cx="2133600" cy="769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71188" y="3349752"/>
            <a:ext cx="1906524" cy="527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1188" y="1240536"/>
            <a:ext cx="1906524" cy="527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89246" y="3865270"/>
            <a:ext cx="15176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Community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Edition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3442" y="1759077"/>
            <a:ext cx="14274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Enterprise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Edition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159" y="2764358"/>
            <a:ext cx="224663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Open source </a:t>
            </a:r>
            <a:r>
              <a:rPr sz="1400" b="1" dirty="0">
                <a:latin typeface="Arial"/>
                <a:cs typeface="Arial"/>
              </a:rPr>
              <a:t>framework</a:t>
            </a:r>
            <a:r>
              <a:rPr sz="1400" b="1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  assembling core  components that </a:t>
            </a:r>
            <a:r>
              <a:rPr sz="1400" spc="-5" dirty="0">
                <a:latin typeface="Arial"/>
                <a:cs typeface="Arial"/>
              </a:rPr>
              <a:t>make </a:t>
            </a:r>
            <a:r>
              <a:rPr sz="1400" dirty="0">
                <a:latin typeface="Arial"/>
                <a:cs typeface="Arial"/>
              </a:rPr>
              <a:t>a  container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platform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8617" y="3479038"/>
            <a:ext cx="18897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Free, community-supported  </a:t>
            </a:r>
            <a:r>
              <a:rPr sz="1200" b="1" spc="-5" dirty="0">
                <a:latin typeface="Arial"/>
                <a:cs typeface="Arial"/>
              </a:rPr>
              <a:t>product </a:t>
            </a:r>
            <a:r>
              <a:rPr sz="1200" dirty="0">
                <a:latin typeface="Arial"/>
                <a:cs typeface="Arial"/>
              </a:rPr>
              <a:t>for </a:t>
            </a:r>
            <a:r>
              <a:rPr sz="1200" spc="-5" dirty="0">
                <a:latin typeface="Arial"/>
                <a:cs typeface="Arial"/>
              </a:rPr>
              <a:t>delivering </a:t>
            </a:r>
            <a:r>
              <a:rPr sz="1200" dirty="0">
                <a:latin typeface="Arial"/>
                <a:cs typeface="Arial"/>
              </a:rPr>
              <a:t>a  </a:t>
            </a:r>
            <a:r>
              <a:rPr sz="1200" spc="-5" dirty="0">
                <a:latin typeface="Arial"/>
                <a:cs typeface="Arial"/>
              </a:rPr>
              <a:t>container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5890" y="1285747"/>
            <a:ext cx="198691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Subscription-based,  commercially supported  </a:t>
            </a:r>
            <a:r>
              <a:rPr sz="1200" b="1" spc="-5" dirty="0">
                <a:latin typeface="Arial"/>
                <a:cs typeface="Arial"/>
              </a:rPr>
              <a:t>products </a:t>
            </a:r>
            <a:r>
              <a:rPr sz="1200" dirty="0">
                <a:latin typeface="Arial"/>
                <a:cs typeface="Arial"/>
              </a:rPr>
              <a:t>for </a:t>
            </a:r>
            <a:r>
              <a:rPr sz="1200" spc="-5" dirty="0">
                <a:latin typeface="Arial"/>
                <a:cs typeface="Arial"/>
              </a:rPr>
              <a:t>delivering a  secure software supply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chain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85890" y="2240025"/>
            <a:ext cx="14871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4985E8"/>
                </a:solidFill>
                <a:latin typeface="Arial"/>
                <a:cs typeface="Arial"/>
              </a:rPr>
              <a:t>Intended</a:t>
            </a:r>
            <a:r>
              <a:rPr sz="1000" spc="-2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985E8"/>
                </a:solidFill>
                <a:latin typeface="Arial"/>
                <a:cs typeface="Arial"/>
              </a:rPr>
              <a:t>for: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solidFill>
                  <a:srgbClr val="4985E8"/>
                </a:solidFill>
                <a:latin typeface="Arial"/>
                <a:cs typeface="Arial"/>
              </a:rPr>
              <a:t>Production </a:t>
            </a:r>
            <a:r>
              <a:rPr sz="1000" spc="-10" dirty="0">
                <a:solidFill>
                  <a:srgbClr val="4985E8"/>
                </a:solidFill>
                <a:latin typeface="Arial"/>
                <a:cs typeface="Arial"/>
              </a:rPr>
              <a:t>deployments</a:t>
            </a:r>
            <a:r>
              <a:rPr sz="1000" spc="-3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985E8"/>
                </a:solidFill>
                <a:latin typeface="Arial"/>
                <a:cs typeface="Arial"/>
              </a:rPr>
              <a:t>+  Enterprise</a:t>
            </a:r>
            <a:r>
              <a:rPr sz="1000" spc="-10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985E8"/>
                </a:solidFill>
                <a:latin typeface="Arial"/>
                <a:cs typeface="Arial"/>
              </a:rPr>
              <a:t>customers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07792" y="1718055"/>
            <a:ext cx="1164590" cy="1118235"/>
          </a:xfrm>
          <a:custGeom>
            <a:avLst/>
            <a:gdLst/>
            <a:ahLst/>
            <a:cxnLst/>
            <a:rect l="l" t="t" r="r" b="b"/>
            <a:pathLst>
              <a:path w="1164589" h="1118235">
                <a:moveTo>
                  <a:pt x="575818" y="1105027"/>
                </a:moveTo>
                <a:lnTo>
                  <a:pt x="0" y="1105027"/>
                </a:lnTo>
                <a:lnTo>
                  <a:pt x="0" y="1117727"/>
                </a:lnTo>
                <a:lnTo>
                  <a:pt x="585596" y="1117727"/>
                </a:lnTo>
                <a:lnTo>
                  <a:pt x="588518" y="1114933"/>
                </a:lnTo>
                <a:lnTo>
                  <a:pt x="588518" y="1111377"/>
                </a:lnTo>
                <a:lnTo>
                  <a:pt x="575818" y="1111377"/>
                </a:lnTo>
                <a:lnTo>
                  <a:pt x="575818" y="1105027"/>
                </a:lnTo>
                <a:close/>
              </a:path>
              <a:path w="1164589" h="1118235">
                <a:moveTo>
                  <a:pt x="1083056" y="57150"/>
                </a:moveTo>
                <a:lnTo>
                  <a:pt x="578611" y="57150"/>
                </a:lnTo>
                <a:lnTo>
                  <a:pt x="575818" y="59944"/>
                </a:lnTo>
                <a:lnTo>
                  <a:pt x="575818" y="1111377"/>
                </a:lnTo>
                <a:lnTo>
                  <a:pt x="582168" y="1105027"/>
                </a:lnTo>
                <a:lnTo>
                  <a:pt x="588518" y="1105027"/>
                </a:lnTo>
                <a:lnTo>
                  <a:pt x="588518" y="69850"/>
                </a:lnTo>
                <a:lnTo>
                  <a:pt x="582168" y="69850"/>
                </a:lnTo>
                <a:lnTo>
                  <a:pt x="588518" y="63500"/>
                </a:lnTo>
                <a:lnTo>
                  <a:pt x="1088135" y="63500"/>
                </a:lnTo>
                <a:lnTo>
                  <a:pt x="1083056" y="57150"/>
                </a:lnTo>
                <a:close/>
              </a:path>
              <a:path w="1164589" h="1118235">
                <a:moveTo>
                  <a:pt x="588518" y="1105027"/>
                </a:moveTo>
                <a:lnTo>
                  <a:pt x="582168" y="1105027"/>
                </a:lnTo>
                <a:lnTo>
                  <a:pt x="575818" y="1111377"/>
                </a:lnTo>
                <a:lnTo>
                  <a:pt x="588518" y="1111377"/>
                </a:lnTo>
                <a:lnTo>
                  <a:pt x="588518" y="1105027"/>
                </a:lnTo>
                <a:close/>
              </a:path>
              <a:path w="1164589" h="1118235">
                <a:moveTo>
                  <a:pt x="1088135" y="63500"/>
                </a:moveTo>
                <a:lnTo>
                  <a:pt x="1037335" y="127000"/>
                </a:lnTo>
                <a:lnTo>
                  <a:pt x="1151635" y="69850"/>
                </a:lnTo>
                <a:lnTo>
                  <a:pt x="1088135" y="69850"/>
                </a:lnTo>
                <a:lnTo>
                  <a:pt x="1088135" y="63500"/>
                </a:lnTo>
                <a:close/>
              </a:path>
              <a:path w="1164589" h="1118235">
                <a:moveTo>
                  <a:pt x="588518" y="63500"/>
                </a:moveTo>
                <a:lnTo>
                  <a:pt x="582168" y="69850"/>
                </a:lnTo>
                <a:lnTo>
                  <a:pt x="588518" y="69850"/>
                </a:lnTo>
                <a:lnTo>
                  <a:pt x="588518" y="63500"/>
                </a:lnTo>
                <a:close/>
              </a:path>
              <a:path w="1164589" h="1118235">
                <a:moveTo>
                  <a:pt x="1088135" y="63500"/>
                </a:moveTo>
                <a:lnTo>
                  <a:pt x="588518" y="63500"/>
                </a:lnTo>
                <a:lnTo>
                  <a:pt x="588518" y="69850"/>
                </a:lnTo>
                <a:lnTo>
                  <a:pt x="1083056" y="69850"/>
                </a:lnTo>
                <a:lnTo>
                  <a:pt x="1088135" y="63500"/>
                </a:lnTo>
                <a:close/>
              </a:path>
              <a:path w="1164589" h="1118235">
                <a:moveTo>
                  <a:pt x="1151635" y="57150"/>
                </a:moveTo>
                <a:lnTo>
                  <a:pt x="1088135" y="57150"/>
                </a:lnTo>
                <a:lnTo>
                  <a:pt x="1088135" y="69850"/>
                </a:lnTo>
                <a:lnTo>
                  <a:pt x="1151635" y="69850"/>
                </a:lnTo>
                <a:lnTo>
                  <a:pt x="1164335" y="63500"/>
                </a:lnTo>
                <a:lnTo>
                  <a:pt x="1151635" y="57150"/>
                </a:lnTo>
                <a:close/>
              </a:path>
              <a:path w="1164589" h="1118235">
                <a:moveTo>
                  <a:pt x="1037335" y="0"/>
                </a:moveTo>
                <a:lnTo>
                  <a:pt x="1088135" y="63500"/>
                </a:lnTo>
                <a:lnTo>
                  <a:pt x="1088135" y="57150"/>
                </a:lnTo>
                <a:lnTo>
                  <a:pt x="1151635" y="57150"/>
                </a:lnTo>
                <a:lnTo>
                  <a:pt x="1037335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26079" y="2823717"/>
            <a:ext cx="1164590" cy="1118235"/>
          </a:xfrm>
          <a:custGeom>
            <a:avLst/>
            <a:gdLst/>
            <a:ahLst/>
            <a:cxnLst/>
            <a:rect l="l" t="t" r="r" b="b"/>
            <a:pathLst>
              <a:path w="1164589" h="1118235">
                <a:moveTo>
                  <a:pt x="1088135" y="1054252"/>
                </a:moveTo>
                <a:lnTo>
                  <a:pt x="1037335" y="1117752"/>
                </a:lnTo>
                <a:lnTo>
                  <a:pt x="1151635" y="1060602"/>
                </a:lnTo>
                <a:lnTo>
                  <a:pt x="1088135" y="1060602"/>
                </a:lnTo>
                <a:lnTo>
                  <a:pt x="1088135" y="1054252"/>
                </a:lnTo>
                <a:close/>
              </a:path>
              <a:path w="1164589" h="1118235">
                <a:moveTo>
                  <a:pt x="553339" y="6350"/>
                </a:moveTo>
                <a:lnTo>
                  <a:pt x="553339" y="1057757"/>
                </a:lnTo>
                <a:lnTo>
                  <a:pt x="556259" y="1060602"/>
                </a:lnTo>
                <a:lnTo>
                  <a:pt x="1083056" y="1060602"/>
                </a:lnTo>
                <a:lnTo>
                  <a:pt x="1088135" y="1054252"/>
                </a:lnTo>
                <a:lnTo>
                  <a:pt x="566039" y="1054252"/>
                </a:lnTo>
                <a:lnTo>
                  <a:pt x="559689" y="1047876"/>
                </a:lnTo>
                <a:lnTo>
                  <a:pt x="566039" y="1047876"/>
                </a:lnTo>
                <a:lnTo>
                  <a:pt x="566039" y="12700"/>
                </a:lnTo>
                <a:lnTo>
                  <a:pt x="559689" y="12700"/>
                </a:lnTo>
                <a:lnTo>
                  <a:pt x="553339" y="6350"/>
                </a:lnTo>
                <a:close/>
              </a:path>
              <a:path w="1164589" h="1118235">
                <a:moveTo>
                  <a:pt x="1151590" y="1047876"/>
                </a:moveTo>
                <a:lnTo>
                  <a:pt x="1088135" y="1047876"/>
                </a:lnTo>
                <a:lnTo>
                  <a:pt x="1088135" y="1060602"/>
                </a:lnTo>
                <a:lnTo>
                  <a:pt x="1151635" y="1060602"/>
                </a:lnTo>
                <a:lnTo>
                  <a:pt x="1164335" y="1054252"/>
                </a:lnTo>
                <a:lnTo>
                  <a:pt x="1151590" y="1047876"/>
                </a:lnTo>
                <a:close/>
              </a:path>
              <a:path w="1164589" h="1118235">
                <a:moveTo>
                  <a:pt x="566039" y="1047876"/>
                </a:moveTo>
                <a:lnTo>
                  <a:pt x="559689" y="1047876"/>
                </a:lnTo>
                <a:lnTo>
                  <a:pt x="566039" y="1054252"/>
                </a:lnTo>
                <a:lnTo>
                  <a:pt x="566039" y="1047876"/>
                </a:lnTo>
                <a:close/>
              </a:path>
              <a:path w="1164589" h="1118235">
                <a:moveTo>
                  <a:pt x="1083037" y="1047876"/>
                </a:moveTo>
                <a:lnTo>
                  <a:pt x="566039" y="1047876"/>
                </a:lnTo>
                <a:lnTo>
                  <a:pt x="566039" y="1054252"/>
                </a:lnTo>
                <a:lnTo>
                  <a:pt x="1088135" y="1054252"/>
                </a:lnTo>
                <a:lnTo>
                  <a:pt x="1083037" y="1047876"/>
                </a:lnTo>
                <a:close/>
              </a:path>
              <a:path w="1164589" h="1118235">
                <a:moveTo>
                  <a:pt x="1037335" y="990726"/>
                </a:moveTo>
                <a:lnTo>
                  <a:pt x="1088135" y="1054252"/>
                </a:lnTo>
                <a:lnTo>
                  <a:pt x="1088135" y="1047876"/>
                </a:lnTo>
                <a:lnTo>
                  <a:pt x="1151590" y="1047876"/>
                </a:lnTo>
                <a:lnTo>
                  <a:pt x="1037335" y="990726"/>
                </a:lnTo>
                <a:close/>
              </a:path>
              <a:path w="1164589" h="1118235">
                <a:moveTo>
                  <a:pt x="563244" y="0"/>
                </a:moveTo>
                <a:lnTo>
                  <a:pt x="0" y="0"/>
                </a:lnTo>
                <a:lnTo>
                  <a:pt x="0" y="12700"/>
                </a:lnTo>
                <a:lnTo>
                  <a:pt x="553339" y="12700"/>
                </a:lnTo>
                <a:lnTo>
                  <a:pt x="553339" y="6350"/>
                </a:lnTo>
                <a:lnTo>
                  <a:pt x="566039" y="6350"/>
                </a:lnTo>
                <a:lnTo>
                  <a:pt x="566039" y="2793"/>
                </a:lnTo>
                <a:lnTo>
                  <a:pt x="563244" y="0"/>
                </a:lnTo>
                <a:close/>
              </a:path>
              <a:path w="1164589" h="1118235">
                <a:moveTo>
                  <a:pt x="566039" y="6350"/>
                </a:moveTo>
                <a:lnTo>
                  <a:pt x="553339" y="6350"/>
                </a:lnTo>
                <a:lnTo>
                  <a:pt x="559689" y="12700"/>
                </a:lnTo>
                <a:lnTo>
                  <a:pt x="566039" y="12700"/>
                </a:lnTo>
                <a:lnTo>
                  <a:pt x="566039" y="635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85890" y="4219143"/>
            <a:ext cx="11195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4985E8"/>
                </a:solidFill>
                <a:latin typeface="Arial"/>
                <a:cs typeface="Arial"/>
              </a:rPr>
              <a:t>Intended </a:t>
            </a:r>
            <a:r>
              <a:rPr sz="1000" spc="-5" dirty="0">
                <a:solidFill>
                  <a:srgbClr val="4985E8"/>
                </a:solidFill>
                <a:latin typeface="Arial"/>
                <a:cs typeface="Arial"/>
              </a:rPr>
              <a:t>for:  Software dev &amp;</a:t>
            </a:r>
            <a:r>
              <a:rPr sz="1000" spc="-8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985E8"/>
                </a:solidFill>
                <a:latin typeface="Arial"/>
                <a:cs typeface="Arial"/>
              </a:rPr>
              <a:t>test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7159" y="3810711"/>
            <a:ext cx="15506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4985E8"/>
                </a:solidFill>
                <a:latin typeface="Arial"/>
                <a:cs typeface="Arial"/>
              </a:rPr>
              <a:t>Intended</a:t>
            </a:r>
            <a:r>
              <a:rPr sz="1000" spc="-2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985E8"/>
                </a:solidFill>
                <a:latin typeface="Arial"/>
                <a:cs typeface="Arial"/>
              </a:rPr>
              <a:t>for: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solidFill>
                  <a:srgbClr val="4985E8"/>
                </a:solidFill>
                <a:latin typeface="Arial"/>
                <a:cs typeface="Arial"/>
              </a:rPr>
              <a:t>Open source contributors</a:t>
            </a:r>
            <a:r>
              <a:rPr sz="1000" spc="-80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985E8"/>
                </a:solidFill>
                <a:latin typeface="Arial"/>
                <a:cs typeface="Arial"/>
              </a:rPr>
              <a:t>+  ecosystem</a:t>
            </a:r>
            <a:r>
              <a:rPr sz="1000" spc="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4985E8"/>
                </a:solidFill>
                <a:latin typeface="Arial"/>
                <a:cs typeface="Arial"/>
              </a:rPr>
              <a:t>developers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43789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6F8491"/>
                </a:solidFill>
              </a:rPr>
              <a:t>The Docker </a:t>
            </a:r>
            <a:r>
              <a:rPr sz="3200" spc="-5" dirty="0">
                <a:solidFill>
                  <a:srgbClr val="6F8491"/>
                </a:solidFill>
              </a:rPr>
              <a:t>Family</a:t>
            </a:r>
            <a:r>
              <a:rPr sz="3200" spc="-120" dirty="0">
                <a:solidFill>
                  <a:srgbClr val="6F8491"/>
                </a:solidFill>
              </a:rPr>
              <a:t> </a:t>
            </a:r>
            <a:r>
              <a:rPr sz="3200" dirty="0">
                <a:solidFill>
                  <a:srgbClr val="6F8491"/>
                </a:solidFill>
              </a:rPr>
              <a:t>Tree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46126"/>
            <a:ext cx="30981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6F8491"/>
                </a:solidFill>
              </a:rPr>
              <a:t>A History</a:t>
            </a:r>
            <a:r>
              <a:rPr sz="3200" spc="-105" dirty="0">
                <a:solidFill>
                  <a:srgbClr val="6F8491"/>
                </a:solidFill>
              </a:rPr>
              <a:t> </a:t>
            </a:r>
            <a:r>
              <a:rPr sz="3200" dirty="0">
                <a:solidFill>
                  <a:srgbClr val="6F8491"/>
                </a:solidFill>
              </a:rPr>
              <a:t>Lesson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32154" y="1373581"/>
            <a:ext cx="703643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0830" marR="5080" indent="-2818765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6F8491"/>
                </a:solidFill>
                <a:latin typeface="Arial"/>
                <a:cs typeface="Arial"/>
              </a:rPr>
              <a:t>One </a:t>
            </a:r>
            <a:r>
              <a:rPr sz="3600" b="1" dirty="0">
                <a:solidFill>
                  <a:srgbClr val="6F8491"/>
                </a:solidFill>
                <a:latin typeface="Arial"/>
                <a:cs typeface="Arial"/>
              </a:rPr>
              <a:t>application on one</a:t>
            </a:r>
            <a:r>
              <a:rPr sz="3600" b="1" spc="-65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6F8491"/>
                </a:solidFill>
                <a:latin typeface="Arial"/>
                <a:cs typeface="Arial"/>
              </a:rPr>
              <a:t>physical  </a:t>
            </a:r>
            <a:r>
              <a:rPr sz="3600" b="1" dirty="0">
                <a:solidFill>
                  <a:srgbClr val="6F8491"/>
                </a:solidFill>
                <a:latin typeface="Arial"/>
                <a:cs typeface="Arial"/>
              </a:rPr>
              <a:t>server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845057"/>
            <a:ext cx="19138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845FFF"/>
                </a:solidFill>
                <a:latin typeface="Arial"/>
                <a:cs typeface="Arial"/>
              </a:rPr>
              <a:t>In the Dark</a:t>
            </a:r>
            <a:r>
              <a:rPr sz="2000" spc="-140" dirty="0">
                <a:solidFill>
                  <a:srgbClr val="845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45FFF"/>
                </a:solidFill>
                <a:latin typeface="Arial"/>
                <a:cs typeface="Arial"/>
              </a:rPr>
              <a:t>Ages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9651" y="2444495"/>
            <a:ext cx="4044696" cy="2087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8329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6F8491"/>
                </a:solidFill>
              </a:rPr>
              <a:t>Historical </a:t>
            </a:r>
            <a:r>
              <a:rPr sz="3200" spc="-5" dirty="0">
                <a:solidFill>
                  <a:srgbClr val="6F8491"/>
                </a:solidFill>
              </a:rPr>
              <a:t>limitations </a:t>
            </a:r>
            <a:r>
              <a:rPr sz="3200" dirty="0">
                <a:solidFill>
                  <a:srgbClr val="6F8491"/>
                </a:solidFill>
              </a:rPr>
              <a:t>of </a:t>
            </a:r>
            <a:r>
              <a:rPr sz="3200" spc="-5" dirty="0">
                <a:solidFill>
                  <a:srgbClr val="6F8491"/>
                </a:solidFill>
              </a:rPr>
              <a:t>application</a:t>
            </a:r>
            <a:r>
              <a:rPr sz="3200" spc="-35" dirty="0">
                <a:solidFill>
                  <a:srgbClr val="6F8491"/>
                </a:solidFill>
              </a:rPr>
              <a:t> </a:t>
            </a:r>
            <a:r>
              <a:rPr sz="3200" spc="-5" dirty="0">
                <a:solidFill>
                  <a:srgbClr val="6F8491"/>
                </a:solidFill>
              </a:rPr>
              <a:t>deployment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21665" y="947775"/>
            <a:ext cx="2981325" cy="215963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Slow deployment</a:t>
            </a:r>
            <a:r>
              <a:rPr sz="2000" spc="-7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6F8491"/>
                </a:solidFill>
                <a:latin typeface="Arial"/>
                <a:cs typeface="Arial"/>
              </a:rPr>
              <a:t>times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Huge</a:t>
            </a:r>
            <a:r>
              <a:rPr sz="2000" spc="-2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costs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Wasted</a:t>
            </a:r>
            <a:r>
              <a:rPr sz="2000" spc="-55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resources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Difficult to</a:t>
            </a:r>
            <a:r>
              <a:rPr sz="2000" spc="-45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scale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Difficult to</a:t>
            </a:r>
            <a:r>
              <a:rPr sz="2000" spc="-5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migrate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Vendor lock</a:t>
            </a:r>
            <a:r>
              <a:rPr sz="2000" spc="-5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" y="4823561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797979"/>
                </a:solidFill>
                <a:latin typeface="Arial"/>
                <a:cs typeface="Arial"/>
              </a:rPr>
              <a:t>17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54338" y="1201210"/>
            <a:ext cx="4248493" cy="2075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46126"/>
            <a:ext cx="73888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rgbClr val="6F8491"/>
                </a:solidFill>
              </a:rPr>
              <a:t>Hypervisor-based</a:t>
            </a:r>
            <a:r>
              <a:rPr lang="en-US" sz="3200" spc="-60" dirty="0">
                <a:solidFill>
                  <a:srgbClr val="6F8491"/>
                </a:solidFill>
              </a:rPr>
              <a:t> </a:t>
            </a:r>
            <a:r>
              <a:rPr lang="en-US" sz="3200" dirty="0">
                <a:solidFill>
                  <a:srgbClr val="6F8491"/>
                </a:solidFill>
              </a:rPr>
              <a:t>Virtualization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45057"/>
            <a:ext cx="6339205" cy="6803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One physical server can contain multiple</a:t>
            </a:r>
            <a:r>
              <a:rPr sz="2000" spc="-14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applications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Each application runs in a virtual machine</a:t>
            </a:r>
            <a:r>
              <a:rPr sz="2000" spc="-12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(VM)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58269" y="2220274"/>
            <a:ext cx="3296731" cy="2391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28689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6F8491"/>
                </a:solidFill>
              </a:rPr>
              <a:t>Benefits </a:t>
            </a:r>
            <a:r>
              <a:rPr sz="3200" dirty="0">
                <a:solidFill>
                  <a:srgbClr val="6F8491"/>
                </a:solidFill>
              </a:rPr>
              <a:t>of</a:t>
            </a:r>
            <a:r>
              <a:rPr sz="3200" spc="-85" dirty="0">
                <a:solidFill>
                  <a:srgbClr val="6F8491"/>
                </a:solidFill>
              </a:rPr>
              <a:t> </a:t>
            </a:r>
            <a:r>
              <a:rPr sz="3200" dirty="0">
                <a:solidFill>
                  <a:srgbClr val="6F8491"/>
                </a:solidFill>
              </a:rPr>
              <a:t>VMs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21665" y="940447"/>
            <a:ext cx="6798945" cy="207645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Better resource</a:t>
            </a:r>
            <a:r>
              <a:rPr sz="2000" spc="-7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pooling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0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6F8491"/>
                </a:solidFill>
                <a:latin typeface="Arial"/>
                <a:cs typeface="Arial"/>
              </a:rPr>
              <a:t>One </a:t>
            </a:r>
            <a:r>
              <a:rPr sz="1800" spc="-10" dirty="0">
                <a:solidFill>
                  <a:srgbClr val="6F8491"/>
                </a:solidFill>
                <a:latin typeface="Arial"/>
                <a:cs typeface="Arial"/>
              </a:rPr>
              <a:t>physical </a:t>
            </a: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machine divided into multiple virtual</a:t>
            </a:r>
            <a:r>
              <a:rPr sz="1800" spc="13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machines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Easier to</a:t>
            </a:r>
            <a:r>
              <a:rPr sz="2000" spc="-4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scale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VMs in </a:t>
            </a:r>
            <a:r>
              <a:rPr sz="2000" spc="-5" dirty="0">
                <a:solidFill>
                  <a:srgbClr val="6F8491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cloud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0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Rapid</a:t>
            </a:r>
            <a:r>
              <a:rPr sz="180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elasticity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09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Pay as </a:t>
            </a:r>
            <a:r>
              <a:rPr sz="1800" spc="-15" dirty="0">
                <a:solidFill>
                  <a:srgbClr val="6F8491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go</a:t>
            </a:r>
            <a:r>
              <a:rPr sz="1800" spc="4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93564" y="2927604"/>
            <a:ext cx="1685113" cy="620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20511" y="2325623"/>
            <a:ext cx="2424684" cy="33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58041" y="3086607"/>
            <a:ext cx="1526650" cy="3075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33439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6F8491"/>
                </a:solidFill>
              </a:rPr>
              <a:t>Limitations </a:t>
            </a:r>
            <a:r>
              <a:rPr sz="3200" dirty="0">
                <a:solidFill>
                  <a:srgbClr val="6F8491"/>
                </a:solidFill>
              </a:rPr>
              <a:t>of</a:t>
            </a:r>
            <a:r>
              <a:rPr sz="3200" spc="-65" dirty="0">
                <a:solidFill>
                  <a:srgbClr val="6F8491"/>
                </a:solidFill>
              </a:rPr>
              <a:t> </a:t>
            </a:r>
            <a:r>
              <a:rPr sz="3200" dirty="0">
                <a:solidFill>
                  <a:srgbClr val="6F8491"/>
                </a:solidFill>
              </a:rPr>
              <a:t>VMs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21665" y="940447"/>
            <a:ext cx="6384925" cy="275526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Each VM stills</a:t>
            </a:r>
            <a:r>
              <a:rPr sz="2000" spc="-35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requires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0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CPU</a:t>
            </a:r>
            <a:r>
              <a:rPr sz="1800" spc="-15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allocation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09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Storage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9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6F8491"/>
                </a:solidFill>
                <a:latin typeface="Arial"/>
                <a:cs typeface="Arial"/>
              </a:rPr>
              <a:t>RAM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9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An entire guest operating</a:t>
            </a:r>
            <a:r>
              <a:rPr sz="1800" spc="2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The more VMs </a:t>
            </a:r>
            <a:r>
              <a:rPr sz="2000" spc="-5" dirty="0">
                <a:solidFill>
                  <a:srgbClr val="6F8491"/>
                </a:solidFill>
                <a:latin typeface="Arial"/>
                <a:cs typeface="Arial"/>
              </a:rPr>
              <a:t>you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run, the more resources you</a:t>
            </a:r>
            <a:r>
              <a:rPr sz="2000" spc="-21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need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Guest OS means wasted</a:t>
            </a:r>
            <a:r>
              <a:rPr sz="2000" spc="-11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resources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Application portability not</a:t>
            </a:r>
            <a:r>
              <a:rPr sz="2000" spc="-55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guaranteed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16908" y="1130945"/>
            <a:ext cx="1059180" cy="916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22620" y="1184147"/>
            <a:ext cx="1028700" cy="801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82611" y="1136903"/>
            <a:ext cx="1275588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1375" y="840486"/>
            <a:ext cx="3640454" cy="21602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84785" marR="339090" indent="-172085">
              <a:lnSpc>
                <a:spcPts val="2160"/>
              </a:lnSpc>
              <a:spcBef>
                <a:spcPts val="375"/>
              </a:spcBef>
              <a:buClr>
                <a:srgbClr val="1AAAF8"/>
              </a:buClr>
              <a:buChar char="•"/>
              <a:tabLst>
                <a:tab pos="18542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Standardized packaging for  software and</a:t>
            </a:r>
            <a:r>
              <a:rPr sz="2000" spc="-11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dependencies</a:t>
            </a:r>
            <a:endParaRPr sz="20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930"/>
              </a:spcBef>
              <a:buClr>
                <a:srgbClr val="1AAAF8"/>
              </a:buClr>
              <a:buChar char="•"/>
              <a:tabLst>
                <a:tab pos="18542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Isolate apps from each</a:t>
            </a:r>
            <a:r>
              <a:rPr sz="2000" spc="-13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other</a:t>
            </a:r>
            <a:endParaRPr sz="20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960"/>
              </a:spcBef>
              <a:buClr>
                <a:srgbClr val="1AAAF8"/>
              </a:buClr>
              <a:buChar char="•"/>
              <a:tabLst>
                <a:tab pos="18542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Share the same OS</a:t>
            </a:r>
            <a:r>
              <a:rPr sz="2000" spc="-105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kernel</a:t>
            </a:r>
            <a:endParaRPr sz="2000">
              <a:latin typeface="Arial"/>
              <a:cs typeface="Arial"/>
            </a:endParaRPr>
          </a:p>
          <a:p>
            <a:pPr marL="184785" marR="5080" indent="-172085">
              <a:lnSpc>
                <a:spcPts val="2160"/>
              </a:lnSpc>
              <a:spcBef>
                <a:spcPts val="1230"/>
              </a:spcBef>
              <a:buClr>
                <a:srgbClr val="1AAAF8"/>
              </a:buClr>
              <a:buChar char="•"/>
              <a:tabLst>
                <a:tab pos="18542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Works with all major Linux</a:t>
            </a:r>
            <a:r>
              <a:rPr sz="2000" spc="-13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and  Windows</a:t>
            </a:r>
            <a:r>
              <a:rPr sz="2000" spc="-3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53745"/>
            <a:ext cx="335534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15" dirty="0"/>
              <a:t>What </a:t>
            </a:r>
            <a:r>
              <a:rPr sz="2850" spc="10" dirty="0"/>
              <a:t>is </a:t>
            </a:r>
            <a:r>
              <a:rPr sz="2850" spc="15" dirty="0"/>
              <a:t>a</a:t>
            </a:r>
            <a:r>
              <a:rPr sz="2850" spc="-100" dirty="0"/>
              <a:t> </a:t>
            </a:r>
            <a:r>
              <a:rPr sz="2850" spc="10" dirty="0"/>
              <a:t>container?</a:t>
            </a:r>
            <a:endParaRPr sz="2850"/>
          </a:p>
        </p:txBody>
      </p:sp>
      <p:sp>
        <p:nvSpPr>
          <p:cNvPr id="4" name="object 4"/>
          <p:cNvSpPr/>
          <p:nvPr/>
        </p:nvSpPr>
        <p:spPr>
          <a:xfrm>
            <a:off x="303275" y="1193291"/>
            <a:ext cx="3962400" cy="3232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4667" y="3268979"/>
            <a:ext cx="451484" cy="387350"/>
          </a:xfrm>
          <a:custGeom>
            <a:avLst/>
            <a:gdLst/>
            <a:ahLst/>
            <a:cxnLst/>
            <a:rect l="l" t="t" r="r" b="b"/>
            <a:pathLst>
              <a:path w="451485" h="387350">
                <a:moveTo>
                  <a:pt x="451104" y="193548"/>
                </a:moveTo>
                <a:lnTo>
                  <a:pt x="0" y="193548"/>
                </a:lnTo>
                <a:lnTo>
                  <a:pt x="225551" y="387096"/>
                </a:lnTo>
                <a:lnTo>
                  <a:pt x="451104" y="193548"/>
                </a:lnTo>
                <a:close/>
              </a:path>
              <a:path w="451485" h="387350">
                <a:moveTo>
                  <a:pt x="338327" y="0"/>
                </a:moveTo>
                <a:lnTo>
                  <a:pt x="112775" y="0"/>
                </a:lnTo>
                <a:lnTo>
                  <a:pt x="112775" y="193548"/>
                </a:lnTo>
                <a:lnTo>
                  <a:pt x="338327" y="193548"/>
                </a:lnTo>
                <a:lnTo>
                  <a:pt x="338327" y="0"/>
                </a:lnTo>
                <a:close/>
              </a:path>
            </a:pathLst>
          </a:custGeom>
          <a:solidFill>
            <a:srgbClr val="4985E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3745"/>
            <a:ext cx="522478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10" dirty="0"/>
              <a:t>Comparing Containers and</a:t>
            </a:r>
            <a:r>
              <a:rPr sz="2850" spc="-40" dirty="0"/>
              <a:t> </a:t>
            </a:r>
            <a:r>
              <a:rPr sz="2850" spc="20" dirty="0"/>
              <a:t>VMs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856488" y="978408"/>
            <a:ext cx="3014472" cy="2702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6047" y="978408"/>
            <a:ext cx="3006852" cy="2702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4541" y="4099661"/>
            <a:ext cx="2284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1480" marR="5080" indent="-3994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Containers are an</a:t>
            </a:r>
            <a:r>
              <a:rPr sz="1800" spc="-45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app  level construct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6428" y="4061256"/>
            <a:ext cx="31235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44355"/>
                </a:solidFill>
                <a:latin typeface="Arial"/>
                <a:cs typeface="Arial"/>
              </a:rPr>
              <a:t>VMs </a:t>
            </a: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are an infrastructure level  construct </a:t>
            </a:r>
            <a:r>
              <a:rPr sz="1800" dirty="0">
                <a:solidFill>
                  <a:srgbClr val="244355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turn one machine  into many</a:t>
            </a:r>
            <a:r>
              <a:rPr sz="1800" spc="5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servers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3745"/>
            <a:ext cx="477901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10" dirty="0"/>
              <a:t>Containers and </a:t>
            </a:r>
            <a:r>
              <a:rPr sz="2850" spc="20" dirty="0"/>
              <a:t>VMs</a:t>
            </a:r>
            <a:r>
              <a:rPr sz="2850" spc="-60" dirty="0"/>
              <a:t> </a:t>
            </a:r>
            <a:r>
              <a:rPr sz="2850" spc="10" dirty="0"/>
              <a:t>together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1517903" y="1042416"/>
            <a:ext cx="6108192" cy="2944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8407" y="4234383"/>
            <a:ext cx="6349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Containers and </a:t>
            </a:r>
            <a:r>
              <a:rPr sz="1800" dirty="0">
                <a:solidFill>
                  <a:srgbClr val="244355"/>
                </a:solidFill>
                <a:latin typeface="Arial"/>
                <a:cs typeface="Arial"/>
              </a:rPr>
              <a:t>VMs </a:t>
            </a: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together provide a tremendous amount</a:t>
            </a:r>
            <a:r>
              <a:rPr sz="1800" spc="7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44355"/>
                </a:solidFill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flexibility </a:t>
            </a:r>
            <a:r>
              <a:rPr sz="1800" dirty="0">
                <a:solidFill>
                  <a:srgbClr val="244355"/>
                </a:solidFill>
                <a:latin typeface="Arial"/>
                <a:cs typeface="Arial"/>
              </a:rPr>
              <a:t>for IT to </a:t>
            </a: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optimally </a:t>
            </a:r>
            <a:r>
              <a:rPr sz="1800" spc="-10" dirty="0">
                <a:solidFill>
                  <a:srgbClr val="244355"/>
                </a:solidFill>
                <a:latin typeface="Arial"/>
                <a:cs typeface="Arial"/>
              </a:rPr>
              <a:t>deploy and manage</a:t>
            </a:r>
            <a:r>
              <a:rPr sz="1800" spc="7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apps.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7055" y="1369821"/>
            <a:ext cx="3917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EV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3753" y="735330"/>
            <a:ext cx="5403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OD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91845"/>
            <a:ext cx="623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Key </a:t>
            </a:r>
            <a:r>
              <a:rPr sz="3200" spc="-5" dirty="0"/>
              <a:t>Benefits </a:t>
            </a:r>
            <a:r>
              <a:rPr sz="3200" dirty="0"/>
              <a:t>of Docker</a:t>
            </a:r>
            <a:r>
              <a:rPr sz="3200" spc="-70" dirty="0"/>
              <a:t> </a:t>
            </a:r>
            <a:r>
              <a:rPr sz="3200" spc="-5" dirty="0"/>
              <a:t>Containers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30886" y="1119377"/>
            <a:ext cx="2708275" cy="3502660"/>
          </a:xfrm>
          <a:custGeom>
            <a:avLst/>
            <a:gdLst/>
            <a:ahLst/>
            <a:cxnLst/>
            <a:rect l="l" t="t" r="r" b="b"/>
            <a:pathLst>
              <a:path w="2708275" h="3502660">
                <a:moveTo>
                  <a:pt x="0" y="0"/>
                </a:moveTo>
                <a:lnTo>
                  <a:pt x="0" y="3502152"/>
                </a:lnTo>
                <a:lnTo>
                  <a:pt x="2708147" y="2801721"/>
                </a:lnTo>
                <a:lnTo>
                  <a:pt x="2708147" y="700405"/>
                </a:lnTo>
                <a:lnTo>
                  <a:pt x="0" y="0"/>
                </a:lnTo>
                <a:close/>
              </a:path>
            </a:pathLst>
          </a:custGeom>
          <a:solidFill>
            <a:srgbClr val="1187C5">
              <a:alpha val="8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886" y="1119377"/>
            <a:ext cx="2708275" cy="3502660"/>
          </a:xfrm>
          <a:custGeom>
            <a:avLst/>
            <a:gdLst/>
            <a:ahLst/>
            <a:cxnLst/>
            <a:rect l="l" t="t" r="r" b="b"/>
            <a:pathLst>
              <a:path w="2708275" h="3502660">
                <a:moveTo>
                  <a:pt x="0" y="3502152"/>
                </a:moveTo>
                <a:lnTo>
                  <a:pt x="0" y="0"/>
                </a:lnTo>
                <a:lnTo>
                  <a:pt x="2708147" y="700405"/>
                </a:lnTo>
                <a:lnTo>
                  <a:pt x="2708147" y="2801721"/>
                </a:lnTo>
                <a:lnTo>
                  <a:pt x="0" y="350215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0116" y="1563821"/>
            <a:ext cx="2223770" cy="166433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Speed</a:t>
            </a:r>
            <a:endParaRPr sz="3200">
              <a:latin typeface="Arial"/>
              <a:cs typeface="Arial"/>
            </a:endParaRPr>
          </a:p>
          <a:p>
            <a:pPr marL="241300" marR="5080" indent="-228600">
              <a:lnSpc>
                <a:spcPts val="2160"/>
              </a:lnSpc>
              <a:spcBef>
                <a:spcPts val="117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 OS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boot =  applications  online in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seconds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43250" y="1119377"/>
            <a:ext cx="2708275" cy="3502660"/>
          </a:xfrm>
          <a:custGeom>
            <a:avLst/>
            <a:gdLst/>
            <a:ahLst/>
            <a:cxnLst/>
            <a:rect l="l" t="t" r="r" b="b"/>
            <a:pathLst>
              <a:path w="2708275" h="3502660">
                <a:moveTo>
                  <a:pt x="0" y="0"/>
                </a:moveTo>
                <a:lnTo>
                  <a:pt x="0" y="3502152"/>
                </a:lnTo>
                <a:lnTo>
                  <a:pt x="2708148" y="2801721"/>
                </a:lnTo>
                <a:lnTo>
                  <a:pt x="2708148" y="700405"/>
                </a:lnTo>
                <a:lnTo>
                  <a:pt x="0" y="0"/>
                </a:lnTo>
                <a:close/>
              </a:path>
            </a:pathLst>
          </a:custGeom>
          <a:solidFill>
            <a:srgbClr val="1187C5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43250" y="1119377"/>
            <a:ext cx="2708275" cy="3502660"/>
          </a:xfrm>
          <a:custGeom>
            <a:avLst/>
            <a:gdLst/>
            <a:ahLst/>
            <a:cxnLst/>
            <a:rect l="l" t="t" r="r" b="b"/>
            <a:pathLst>
              <a:path w="2708275" h="3502660">
                <a:moveTo>
                  <a:pt x="0" y="3502152"/>
                </a:moveTo>
                <a:lnTo>
                  <a:pt x="0" y="0"/>
                </a:lnTo>
                <a:lnTo>
                  <a:pt x="2708148" y="700405"/>
                </a:lnTo>
                <a:lnTo>
                  <a:pt x="2708148" y="2801721"/>
                </a:lnTo>
                <a:lnTo>
                  <a:pt x="0" y="350215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33115" y="1563821"/>
            <a:ext cx="2177415" cy="248729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Portability</a:t>
            </a:r>
            <a:endParaRPr sz="3200">
              <a:latin typeface="Arial"/>
              <a:cs typeface="Arial"/>
            </a:endParaRPr>
          </a:p>
          <a:p>
            <a:pPr marL="241300" marR="5080" indent="-228600">
              <a:lnSpc>
                <a:spcPct val="90000"/>
              </a:lnSpc>
              <a:spcBef>
                <a:spcPts val="114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Less  dependencies  between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process  layers = ability to  move between  infrastructure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55614" y="1119377"/>
            <a:ext cx="2708275" cy="3502660"/>
          </a:xfrm>
          <a:custGeom>
            <a:avLst/>
            <a:gdLst/>
            <a:ahLst/>
            <a:cxnLst/>
            <a:rect l="l" t="t" r="r" b="b"/>
            <a:pathLst>
              <a:path w="2708275" h="3502660">
                <a:moveTo>
                  <a:pt x="0" y="0"/>
                </a:moveTo>
                <a:lnTo>
                  <a:pt x="0" y="3502152"/>
                </a:lnTo>
                <a:lnTo>
                  <a:pt x="2708147" y="2801721"/>
                </a:lnTo>
                <a:lnTo>
                  <a:pt x="2708147" y="700405"/>
                </a:lnTo>
                <a:lnTo>
                  <a:pt x="0" y="0"/>
                </a:lnTo>
                <a:close/>
              </a:path>
            </a:pathLst>
          </a:custGeom>
          <a:solidFill>
            <a:srgbClr val="1187C5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55614" y="1119377"/>
            <a:ext cx="2708275" cy="3502660"/>
          </a:xfrm>
          <a:custGeom>
            <a:avLst/>
            <a:gdLst/>
            <a:ahLst/>
            <a:cxnLst/>
            <a:rect l="l" t="t" r="r" b="b"/>
            <a:pathLst>
              <a:path w="2708275" h="3502660">
                <a:moveTo>
                  <a:pt x="0" y="3502152"/>
                </a:moveTo>
                <a:lnTo>
                  <a:pt x="0" y="0"/>
                </a:lnTo>
                <a:lnTo>
                  <a:pt x="2708147" y="700405"/>
                </a:lnTo>
                <a:lnTo>
                  <a:pt x="2708147" y="2801721"/>
                </a:lnTo>
                <a:lnTo>
                  <a:pt x="0" y="350215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45733" y="1563821"/>
            <a:ext cx="1765935" cy="197675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Eff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ciency</a:t>
            </a:r>
            <a:endParaRPr sz="3200">
              <a:latin typeface="Arial"/>
              <a:cs typeface="Arial"/>
            </a:endParaRPr>
          </a:p>
          <a:p>
            <a:pPr marL="241300" marR="454025" indent="-228600">
              <a:lnSpc>
                <a:spcPts val="2160"/>
              </a:lnSpc>
              <a:spcBef>
                <a:spcPts val="117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Less OS  overhe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280"/>
              </a:lnSpc>
              <a:spcBef>
                <a:spcPts val="3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Improved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VM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density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75020" y="1584960"/>
            <a:ext cx="593090" cy="0"/>
          </a:xfrm>
          <a:custGeom>
            <a:avLst/>
            <a:gdLst/>
            <a:ahLst/>
            <a:cxnLst/>
            <a:rect l="l" t="t" r="r" b="b"/>
            <a:pathLst>
              <a:path w="593089">
                <a:moveTo>
                  <a:pt x="0" y="0"/>
                </a:moveTo>
                <a:lnTo>
                  <a:pt x="592835" y="0"/>
                </a:lnTo>
              </a:path>
            </a:pathLst>
          </a:custGeom>
          <a:ln w="12192">
            <a:solidFill>
              <a:srgbClr val="A4A4A4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57044" y="1002791"/>
            <a:ext cx="4439411" cy="3633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1665" y="279654"/>
            <a:ext cx="4871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F8491"/>
                </a:solidFill>
              </a:rPr>
              <a:t>The IT Landscape </a:t>
            </a:r>
            <a:r>
              <a:rPr sz="2800" dirty="0">
                <a:solidFill>
                  <a:srgbClr val="6F8491"/>
                </a:solidFill>
              </a:rPr>
              <a:t>is </a:t>
            </a:r>
            <a:r>
              <a:rPr sz="2800" spc="-5" dirty="0">
                <a:solidFill>
                  <a:srgbClr val="6F8491"/>
                </a:solidFill>
              </a:rPr>
              <a:t>Changing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4702302" y="1535125"/>
            <a:ext cx="4648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pp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5597" y="3403219"/>
            <a:ext cx="6965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3276" y="3327272"/>
            <a:ext cx="5289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44805"/>
            <a:ext cx="58845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1AAAF8"/>
                </a:solidFill>
              </a:rPr>
              <a:t>Docker </a:t>
            </a:r>
            <a:r>
              <a:rPr sz="3200" spc="-5" dirty="0">
                <a:solidFill>
                  <a:srgbClr val="1AAAF8"/>
                </a:solidFill>
              </a:rPr>
              <a:t>containers </a:t>
            </a:r>
            <a:r>
              <a:rPr sz="3200" dirty="0">
                <a:solidFill>
                  <a:srgbClr val="1AAAF8"/>
                </a:solidFill>
              </a:rPr>
              <a:t>are NOT</a:t>
            </a:r>
            <a:r>
              <a:rPr sz="3200" spc="-165" dirty="0">
                <a:solidFill>
                  <a:srgbClr val="1AAAF8"/>
                </a:solidFill>
              </a:rPr>
              <a:t> </a:t>
            </a:r>
            <a:r>
              <a:rPr sz="3200" dirty="0">
                <a:solidFill>
                  <a:srgbClr val="1AAAF8"/>
                </a:solidFill>
              </a:rPr>
              <a:t>VMs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33831" y="959586"/>
            <a:ext cx="2559685" cy="178943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5"/>
              </a:spcBef>
              <a:buClr>
                <a:srgbClr val="1AAAF8"/>
              </a:buClr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244355"/>
                </a:solidFill>
                <a:latin typeface="Arial"/>
                <a:cs typeface="Arial"/>
              </a:rPr>
              <a:t>It’s not quite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like a</a:t>
            </a:r>
            <a:r>
              <a:rPr sz="1400" spc="-114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VM</a:t>
            </a:r>
            <a:endParaRPr sz="1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Clr>
                <a:srgbClr val="1AAAF8"/>
              </a:buClr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244355"/>
                </a:solidFill>
                <a:latin typeface="Arial"/>
                <a:cs typeface="Arial"/>
              </a:rPr>
              <a:t>Uses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the host</a:t>
            </a:r>
            <a:r>
              <a:rPr sz="1400" spc="-75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kernel</a:t>
            </a:r>
            <a:endParaRPr sz="1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lr>
                <a:srgbClr val="1AAAF8"/>
              </a:buClr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244355"/>
                </a:solidFill>
                <a:latin typeface="Arial"/>
                <a:cs typeface="Arial"/>
              </a:rPr>
              <a:t>Can’t boot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244355"/>
                </a:solidFill>
                <a:latin typeface="Arial"/>
                <a:cs typeface="Arial"/>
              </a:rPr>
              <a:t>different</a:t>
            </a:r>
            <a:r>
              <a:rPr sz="1400" spc="-12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OS</a:t>
            </a:r>
            <a:endParaRPr sz="1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1AAAF8"/>
              </a:buClr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244355"/>
                </a:solidFill>
                <a:latin typeface="Arial"/>
                <a:cs typeface="Arial"/>
              </a:rPr>
              <a:t>Can’t </a:t>
            </a:r>
            <a:r>
              <a:rPr sz="1400" spc="-10" dirty="0">
                <a:solidFill>
                  <a:srgbClr val="244355"/>
                </a:solidFill>
                <a:latin typeface="Arial"/>
                <a:cs typeface="Arial"/>
              </a:rPr>
              <a:t>have </a:t>
            </a:r>
            <a:r>
              <a:rPr sz="1400" spc="-5" dirty="0">
                <a:solidFill>
                  <a:srgbClr val="244355"/>
                </a:solidFill>
                <a:latin typeface="Arial"/>
                <a:cs typeface="Arial"/>
              </a:rPr>
              <a:t>its </a:t>
            </a:r>
            <a:r>
              <a:rPr sz="1400" spc="-10" dirty="0">
                <a:solidFill>
                  <a:srgbClr val="244355"/>
                </a:solidFill>
                <a:latin typeface="Arial"/>
                <a:cs typeface="Arial"/>
              </a:rPr>
              <a:t>own</a:t>
            </a:r>
            <a:r>
              <a:rPr sz="1400" spc="-45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355"/>
                </a:solidFill>
                <a:latin typeface="Arial"/>
                <a:cs typeface="Arial"/>
              </a:rPr>
              <a:t>modules</a:t>
            </a:r>
            <a:endParaRPr sz="1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Clr>
                <a:srgbClr val="1AAAF8"/>
              </a:buClr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244355"/>
                </a:solidFill>
                <a:latin typeface="Arial"/>
                <a:cs typeface="Arial"/>
              </a:rPr>
              <a:t>Doesn’t need </a:t>
            </a:r>
            <a:r>
              <a:rPr sz="1400" dirty="0" err="1">
                <a:solidFill>
                  <a:srgbClr val="244355"/>
                </a:solidFill>
                <a:latin typeface="Arial"/>
                <a:cs typeface="Arial"/>
              </a:rPr>
              <a:t>init</a:t>
            </a:r>
            <a:endParaRPr sz="1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Clr>
                <a:srgbClr val="1AAAF8"/>
              </a:buClr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244355"/>
                </a:solidFill>
                <a:latin typeface="Arial"/>
                <a:cs typeface="Arial"/>
              </a:rPr>
              <a:t>Doesn’t need syslogd,</a:t>
            </a:r>
            <a:r>
              <a:rPr sz="1400" spc="-8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cron.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642" y="2884424"/>
            <a:ext cx="8275320" cy="906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1AAAF8"/>
                </a:solidFill>
                <a:latin typeface="Arial"/>
                <a:cs typeface="Arial"/>
              </a:rPr>
              <a:t>It’s </a:t>
            </a:r>
            <a:r>
              <a:rPr sz="3200" spc="-5" dirty="0">
                <a:solidFill>
                  <a:srgbClr val="1AAAF8"/>
                </a:solidFill>
                <a:latin typeface="Arial"/>
                <a:cs typeface="Arial"/>
              </a:rPr>
              <a:t>just </a:t>
            </a:r>
            <a:r>
              <a:rPr sz="3200" dirty="0">
                <a:solidFill>
                  <a:srgbClr val="1AAAF8"/>
                </a:solidFill>
                <a:latin typeface="Arial"/>
                <a:cs typeface="Arial"/>
              </a:rPr>
              <a:t>a </a:t>
            </a:r>
            <a:r>
              <a:rPr sz="3200" spc="-10" dirty="0">
                <a:solidFill>
                  <a:srgbClr val="1AAAF8"/>
                </a:solidFill>
                <a:latin typeface="Arial"/>
                <a:cs typeface="Arial"/>
              </a:rPr>
              <a:t>normal </a:t>
            </a:r>
            <a:r>
              <a:rPr sz="3200" spc="-5" dirty="0">
                <a:solidFill>
                  <a:srgbClr val="1AAAF8"/>
                </a:solidFill>
                <a:latin typeface="Arial"/>
                <a:cs typeface="Arial"/>
              </a:rPr>
              <a:t>process on the host</a:t>
            </a:r>
            <a:r>
              <a:rPr sz="3200" spc="-45" dirty="0">
                <a:solidFill>
                  <a:srgbClr val="1AAAF8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AAF8"/>
                </a:solidFill>
                <a:latin typeface="Arial"/>
                <a:cs typeface="Arial"/>
              </a:rPr>
              <a:t>machine</a:t>
            </a:r>
            <a:endParaRPr sz="3200">
              <a:latin typeface="Arial"/>
              <a:cs typeface="Arial"/>
            </a:endParaRPr>
          </a:p>
          <a:p>
            <a:pPr marL="481965" indent="-342900">
              <a:lnSpc>
                <a:spcPct val="100000"/>
              </a:lnSpc>
              <a:spcBef>
                <a:spcPts val="1415"/>
              </a:spcBef>
              <a:buClr>
                <a:srgbClr val="1AAAF8"/>
              </a:buClr>
              <a:buChar char="•"/>
              <a:tabLst>
                <a:tab pos="481965" algn="l"/>
                <a:tab pos="482600" algn="l"/>
              </a:tabLst>
            </a:pP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Contrast </a:t>
            </a:r>
            <a:r>
              <a:rPr sz="1400" spc="-5" dirty="0">
                <a:solidFill>
                  <a:srgbClr val="244355"/>
                </a:solidFill>
                <a:latin typeface="Arial"/>
                <a:cs typeface="Arial"/>
              </a:rPr>
              <a:t>with VMs which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are</a:t>
            </a:r>
            <a:r>
              <a:rPr sz="1400" spc="-75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opaque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450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52221"/>
            <a:ext cx="420116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>
                <a:solidFill>
                  <a:srgbClr val="1AAAF8"/>
                </a:solidFill>
              </a:rPr>
              <a:t>VM Vs Docker -</a:t>
            </a:r>
            <a:r>
              <a:rPr sz="2900" spc="-114" dirty="0">
                <a:solidFill>
                  <a:srgbClr val="1AAAF8"/>
                </a:solidFill>
              </a:rPr>
              <a:t> </a:t>
            </a:r>
            <a:r>
              <a:rPr sz="2900" dirty="0">
                <a:solidFill>
                  <a:srgbClr val="1AAAF8"/>
                </a:solidFill>
              </a:rPr>
              <a:t>Similarity</a:t>
            </a:r>
            <a:endParaRPr sz="29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51889" y="1133221"/>
          <a:ext cx="7063740" cy="28822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1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1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0902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Virtual</a:t>
                      </a:r>
                      <a:r>
                        <a:rPr sz="13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Machines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AAAF8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Docker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AA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284">
                <a:tc>
                  <a:txBody>
                    <a:bodyPr/>
                    <a:lstStyle/>
                    <a:p>
                      <a:pPr marL="97790" marR="2457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Process </a:t>
                      </a:r>
                      <a:r>
                        <a:rPr sz="1350" spc="-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one VM can’t see processes</a:t>
                      </a:r>
                      <a:r>
                        <a:rPr sz="1350" spc="-19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in 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other</a:t>
                      </a:r>
                      <a:r>
                        <a:rPr sz="1350" spc="-3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VMs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1FB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8045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Process </a:t>
                      </a:r>
                      <a:r>
                        <a:rPr sz="1350" spc="-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one </a:t>
                      </a:r>
                      <a:r>
                        <a:rPr sz="1350" spc="-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container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can’t</a:t>
                      </a:r>
                      <a:r>
                        <a:rPr sz="1350" spc="-12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see 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processes in other</a:t>
                      </a:r>
                      <a:r>
                        <a:rPr sz="1350" spc="-7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container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1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28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Each VM has </a:t>
                      </a:r>
                      <a:r>
                        <a:rPr sz="1350" spc="-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its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own root</a:t>
                      </a:r>
                      <a:r>
                        <a:rPr sz="1350" spc="-8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filesystem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D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7677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Each container has </a:t>
                      </a:r>
                      <a:r>
                        <a:rPr sz="1350" spc="-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its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own root</a:t>
                      </a:r>
                      <a:r>
                        <a:rPr sz="1350" spc="-13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file 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system(Not</a:t>
                      </a:r>
                      <a:r>
                        <a:rPr sz="1350" spc="-4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Kernel)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284">
                <a:tc>
                  <a:txBody>
                    <a:bodyPr/>
                    <a:lstStyle/>
                    <a:p>
                      <a:pPr marL="97790" marR="6235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Each VM gets </a:t>
                      </a:r>
                      <a:r>
                        <a:rPr sz="1350" spc="-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its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own </a:t>
                      </a:r>
                      <a:r>
                        <a:rPr sz="1350" spc="-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virtual</a:t>
                      </a:r>
                      <a:r>
                        <a:rPr sz="1350" spc="-8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network  adapter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1FB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3130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Docker can get </a:t>
                      </a:r>
                      <a:r>
                        <a:rPr sz="1350" spc="-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virtual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network </a:t>
                      </a:r>
                      <a:r>
                        <a:rPr sz="1350" spc="-1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adapter.</a:t>
                      </a:r>
                      <a:r>
                        <a:rPr sz="1350" spc="-14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It 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can </a:t>
                      </a:r>
                      <a:r>
                        <a:rPr sz="1350" spc="-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have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separate </a:t>
                      </a:r>
                      <a:r>
                        <a:rPr sz="1350" spc="-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IP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350" spc="-12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ports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1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284">
                <a:tc>
                  <a:txBody>
                    <a:bodyPr/>
                    <a:lstStyle/>
                    <a:p>
                      <a:pPr marL="97790" marR="6908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VM is a running instance of</a:t>
                      </a:r>
                      <a:r>
                        <a:rPr sz="1350" spc="-1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physical  </a:t>
                      </a:r>
                      <a:r>
                        <a:rPr sz="1350" spc="-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files(.VMX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350" spc="-4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.VMDK)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D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1670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Docker containers are running instances</a:t>
                      </a:r>
                      <a:r>
                        <a:rPr sz="1350" spc="-16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of  Docker</a:t>
                      </a:r>
                      <a:r>
                        <a:rPr sz="1350" spc="-4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Image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Host OS can be </a:t>
                      </a:r>
                      <a:r>
                        <a:rPr sz="1350" spc="-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different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from guest</a:t>
                      </a:r>
                      <a:r>
                        <a:rPr sz="1350" spc="-14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OS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1FB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3676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Host OS can be </a:t>
                      </a:r>
                      <a:r>
                        <a:rPr sz="1350" spc="-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different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sz="1350" spc="-12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Container  OS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1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473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481502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1AAAF8"/>
                </a:solidFill>
                <a:latin typeface="Arial"/>
                <a:cs typeface="Arial"/>
              </a:rPr>
              <a:t>34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52221"/>
            <a:ext cx="438086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>
                <a:solidFill>
                  <a:srgbClr val="1AAAF8"/>
                </a:solidFill>
              </a:rPr>
              <a:t>VM Vs Docker -</a:t>
            </a:r>
            <a:r>
              <a:rPr sz="2900" spc="-105" dirty="0">
                <a:solidFill>
                  <a:srgbClr val="1AAAF8"/>
                </a:solidFill>
              </a:rPr>
              <a:t> </a:t>
            </a:r>
            <a:r>
              <a:rPr sz="2900" spc="-5" dirty="0">
                <a:solidFill>
                  <a:srgbClr val="1AAAF8"/>
                </a:solidFill>
              </a:rPr>
              <a:t>Difference</a:t>
            </a:r>
            <a:endParaRPr sz="29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51889" y="1133221"/>
          <a:ext cx="6814820" cy="3830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7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7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0280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Virtual</a:t>
                      </a:r>
                      <a:r>
                        <a:rPr sz="13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Machines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AAAF8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Docker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AA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28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Each VM runs </a:t>
                      </a:r>
                      <a:r>
                        <a:rPr sz="1350" spc="-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its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own</a:t>
                      </a:r>
                      <a:r>
                        <a:rPr sz="1350" spc="-7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OS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1FB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3098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All containers share </a:t>
                      </a:r>
                      <a:r>
                        <a:rPr sz="1350" spc="-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same Kernel</a:t>
                      </a:r>
                      <a:r>
                        <a:rPr sz="1350" spc="-1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of  </a:t>
                      </a:r>
                      <a:r>
                        <a:rPr sz="1350" spc="-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350" spc="-2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host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1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Boot up time is in</a:t>
                      </a:r>
                      <a:r>
                        <a:rPr sz="1350" spc="-5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minutes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Containers instantiate in</a:t>
                      </a:r>
                      <a:r>
                        <a:rPr sz="1350" spc="-6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seconds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50" spc="-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VMs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snapshots are used</a:t>
                      </a:r>
                      <a:r>
                        <a:rPr sz="1350" spc="-8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sparingly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1FB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3098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Images are built incrementally on </a:t>
                      </a:r>
                      <a:r>
                        <a:rPr sz="1350" spc="-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top</a:t>
                      </a:r>
                      <a:r>
                        <a:rPr sz="1350" spc="-13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of  another like layers. Lots of  images/snapshots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1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28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Not </a:t>
                      </a:r>
                      <a:r>
                        <a:rPr sz="1350" spc="-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effective diffs.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Not version</a:t>
                      </a:r>
                      <a:r>
                        <a:rPr sz="1350" spc="-8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controlled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Images can be </a:t>
                      </a:r>
                      <a:r>
                        <a:rPr sz="1350" spc="-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diffed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and can be</a:t>
                      </a:r>
                      <a:r>
                        <a:rPr sz="1350" spc="-14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version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controlled. Dockerhub is like</a:t>
                      </a:r>
                      <a:r>
                        <a:rPr sz="1350" spc="-9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GITHUB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97790" marR="2628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Cannot run more than couple of </a:t>
                      </a:r>
                      <a:r>
                        <a:rPr sz="1350" spc="-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VMs</a:t>
                      </a:r>
                      <a:r>
                        <a:rPr sz="1350" spc="-14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on  an average</a:t>
                      </a:r>
                      <a:r>
                        <a:rPr sz="1350" spc="-3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laptop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1FB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4711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Can run many Docker containers in</a:t>
                      </a:r>
                      <a:r>
                        <a:rPr sz="1350" spc="-1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a  laptop.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1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Only one VM can be started from one</a:t>
                      </a:r>
                      <a:r>
                        <a:rPr sz="1350" spc="-1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set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350" spc="-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VMX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350" spc="-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VMDK</a:t>
                      </a:r>
                      <a:r>
                        <a:rPr sz="1350" spc="-4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50" spc="-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Multiple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Docker containers can be</a:t>
                      </a:r>
                      <a:r>
                        <a:rPr sz="1350" spc="-114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started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from one </a:t>
                      </a:r>
                      <a:r>
                        <a:rPr sz="1350" spc="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Docker</a:t>
                      </a:r>
                      <a:r>
                        <a:rPr sz="1350" spc="-85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44355"/>
                          </a:solidFill>
                          <a:latin typeface="Arial"/>
                          <a:cs typeface="Arial"/>
                        </a:rPr>
                        <a:t>image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1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1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324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7340" y="244805"/>
            <a:ext cx="8401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1AAAF8"/>
                </a:solidFill>
                <a:latin typeface="Arial"/>
                <a:cs typeface="Arial"/>
              </a:rPr>
              <a:t>VMs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32788" y="745236"/>
            <a:ext cx="5855208" cy="4067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9927" y="798576"/>
            <a:ext cx="5748528" cy="3960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4095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44805"/>
            <a:ext cx="19907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1AAAF8"/>
                </a:solidFill>
              </a:rPr>
              <a:t>Containers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2808732" y="763523"/>
            <a:ext cx="4419600" cy="3881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8732" y="870203"/>
            <a:ext cx="4312920" cy="3774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2349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833880" marR="5080" indent="-1821814">
              <a:lnSpc>
                <a:spcPts val="6480"/>
              </a:lnSpc>
              <a:spcBef>
                <a:spcPts val="915"/>
              </a:spcBef>
            </a:pPr>
            <a:r>
              <a:rPr dirty="0"/>
              <a:t>Container Solutions</a:t>
            </a:r>
            <a:r>
              <a:rPr spc="-90" dirty="0"/>
              <a:t> </a:t>
            </a:r>
            <a:r>
              <a:rPr dirty="0"/>
              <a:t>&amp;  </a:t>
            </a:r>
            <a:r>
              <a:rPr spc="-5" dirty="0"/>
              <a:t>Landscape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481502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1AAAF8"/>
                </a:solidFill>
                <a:latin typeface="Arial"/>
                <a:cs typeface="Arial"/>
              </a:rPr>
              <a:t>41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03962"/>
            <a:ext cx="4142104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>
                <a:solidFill>
                  <a:srgbClr val="1AAAF8"/>
                </a:solidFill>
              </a:rPr>
              <a:t>Some Docker</a:t>
            </a:r>
            <a:r>
              <a:rPr sz="2900" spc="-95" dirty="0">
                <a:solidFill>
                  <a:srgbClr val="1AAAF8"/>
                </a:solidFill>
              </a:rPr>
              <a:t> </a:t>
            </a:r>
            <a:r>
              <a:rPr sz="2900" dirty="0">
                <a:solidFill>
                  <a:srgbClr val="1AAAF8"/>
                </a:solidFill>
              </a:rPr>
              <a:t>vocabulary</a:t>
            </a:r>
            <a:endParaRPr sz="2900"/>
          </a:p>
        </p:txBody>
      </p:sp>
      <p:sp>
        <p:nvSpPr>
          <p:cNvPr id="4" name="object 4"/>
          <p:cNvSpPr txBox="1"/>
          <p:nvPr/>
        </p:nvSpPr>
        <p:spPr>
          <a:xfrm>
            <a:off x="1272286" y="725588"/>
            <a:ext cx="7235190" cy="400685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Image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basis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 Docker </a:t>
            </a:r>
            <a:r>
              <a:rPr sz="1800" spc="-15" dirty="0">
                <a:latin typeface="Arial"/>
                <a:cs typeface="Arial"/>
              </a:rPr>
              <a:t>container. </a:t>
            </a:r>
            <a:r>
              <a:rPr sz="1800" spc="-5" dirty="0">
                <a:latin typeface="Arial"/>
                <a:cs typeface="Arial"/>
              </a:rPr>
              <a:t>Represents a full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application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dirty="0">
                <a:latin typeface="Arial"/>
                <a:cs typeface="Arial"/>
              </a:rPr>
              <a:t> Container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standard unit in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application service resides and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executes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dirty="0">
                <a:latin typeface="Arial"/>
                <a:cs typeface="Arial"/>
              </a:rPr>
              <a:t> Engine</a:t>
            </a:r>
            <a:endParaRPr sz="1800" dirty="0">
              <a:latin typeface="Arial"/>
              <a:cs typeface="Arial"/>
            </a:endParaRPr>
          </a:p>
          <a:p>
            <a:pPr marL="12700" marR="65405">
              <a:lnSpc>
                <a:spcPts val="1939"/>
              </a:lnSpc>
              <a:spcBef>
                <a:spcPts val="840"/>
              </a:spcBef>
            </a:pPr>
            <a:r>
              <a:rPr sz="1800" spc="-5" dirty="0">
                <a:latin typeface="Arial"/>
                <a:cs typeface="Arial"/>
              </a:rPr>
              <a:t>Creates, ships and runs Docker containers </a:t>
            </a:r>
            <a:r>
              <a:rPr sz="1800" spc="-10" dirty="0">
                <a:latin typeface="Arial"/>
                <a:cs typeface="Arial"/>
              </a:rPr>
              <a:t>deployable </a:t>
            </a:r>
            <a:r>
              <a:rPr sz="1800" spc="-5" dirty="0">
                <a:latin typeface="Arial"/>
                <a:cs typeface="Arial"/>
              </a:rPr>
              <a:t>on a </a:t>
            </a:r>
            <a:r>
              <a:rPr sz="1800" spc="-10" dirty="0">
                <a:latin typeface="Arial"/>
                <a:cs typeface="Arial"/>
              </a:rPr>
              <a:t>physical </a:t>
            </a:r>
            <a:r>
              <a:rPr sz="1800" spc="-5" dirty="0">
                <a:latin typeface="Arial"/>
                <a:cs typeface="Arial"/>
              </a:rPr>
              <a:t>or  virtual, host </a:t>
            </a:r>
            <a:r>
              <a:rPr sz="1800" spc="-25" dirty="0">
                <a:latin typeface="Arial"/>
                <a:cs typeface="Arial"/>
              </a:rPr>
              <a:t>locally, </a:t>
            </a:r>
            <a:r>
              <a:rPr sz="1800" spc="-5" dirty="0">
                <a:latin typeface="Arial"/>
                <a:cs typeface="Arial"/>
              </a:rPr>
              <a:t>in a datacenter or cloud service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provider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Registry </a:t>
            </a:r>
            <a:r>
              <a:rPr sz="1800" b="1" spc="-10" dirty="0">
                <a:latin typeface="Arial"/>
                <a:cs typeface="Arial"/>
              </a:rPr>
              <a:t>Service </a:t>
            </a:r>
            <a:r>
              <a:rPr sz="1800" b="1" spc="-5" dirty="0">
                <a:latin typeface="Arial"/>
                <a:cs typeface="Arial"/>
              </a:rPr>
              <a:t>(Docker Hub </a:t>
            </a:r>
            <a:r>
              <a:rPr sz="1800" b="1" dirty="0">
                <a:latin typeface="Arial"/>
                <a:cs typeface="Arial"/>
              </a:rPr>
              <a:t>or </a:t>
            </a:r>
            <a:r>
              <a:rPr sz="1800" b="1" spc="-5" dirty="0">
                <a:latin typeface="Arial"/>
                <a:cs typeface="Arial"/>
              </a:rPr>
              <a:t>Docker </a:t>
            </a:r>
            <a:r>
              <a:rPr sz="1800" b="1" spc="-20" dirty="0">
                <a:latin typeface="Arial"/>
                <a:cs typeface="Arial"/>
              </a:rPr>
              <a:t>Trusted</a:t>
            </a:r>
            <a:r>
              <a:rPr sz="1800" b="1" spc="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Registry)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800" spc="-5" dirty="0">
                <a:latin typeface="Arial"/>
                <a:cs typeface="Arial"/>
              </a:rPr>
              <a:t>Cloud or server based storage and distribution service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your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2420" y="1804416"/>
            <a:ext cx="763524" cy="763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4988" y="801623"/>
            <a:ext cx="765048" cy="763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0227" y="2852927"/>
            <a:ext cx="765047" cy="7635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852" y="4023359"/>
            <a:ext cx="729995" cy="731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52744" y="225552"/>
            <a:ext cx="2616707" cy="768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3076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333593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6F8491"/>
                </a:solidFill>
              </a:rPr>
              <a:t>Docker</a:t>
            </a:r>
            <a:r>
              <a:rPr sz="3200" spc="-95" dirty="0">
                <a:solidFill>
                  <a:srgbClr val="6F8491"/>
                </a:solidFill>
              </a:rPr>
              <a:t> </a:t>
            </a:r>
            <a:r>
              <a:rPr lang="en-US" sz="3200" dirty="0">
                <a:solidFill>
                  <a:srgbClr val="6F8491"/>
                </a:solidFill>
              </a:rPr>
              <a:t>Engine</a:t>
            </a:r>
            <a:endParaRPr sz="3200" dirty="0"/>
          </a:p>
        </p:txBody>
      </p:sp>
      <p:pic>
        <p:nvPicPr>
          <p:cNvPr id="1026" name="Picture 2" descr="https://www.aquasec.com/wiki/download/attachments/2854889/Docker_Engine.png?version=1&amp;modificationDate=1520172702424&amp;api=v2">
            <a:extLst>
              <a:ext uri="{FF2B5EF4-FFF2-40B4-BE49-F238E27FC236}">
                <a16:creationId xmlns:a16="http://schemas.microsoft.com/office/drawing/2014/main" id="{9BE7EBEC-9F75-4AD5-886C-4A02F32EB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971550"/>
            <a:ext cx="46863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021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90600" y="438150"/>
            <a:ext cx="7691628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0145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1161" y="246125"/>
            <a:ext cx="6847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An Effort to solve the problem</a:t>
            </a:r>
            <a:r>
              <a:rPr sz="2800" spc="15" dirty="0"/>
              <a:t> </a:t>
            </a:r>
            <a:r>
              <a:rPr sz="2800" dirty="0"/>
              <a:t>complexity…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545336" y="1207510"/>
            <a:ext cx="5268468" cy="3096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994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52844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6F8491"/>
                </a:solidFill>
              </a:rPr>
              <a:t>Applications are</a:t>
            </a:r>
            <a:r>
              <a:rPr sz="3200" spc="-15" dirty="0">
                <a:solidFill>
                  <a:srgbClr val="6F8491"/>
                </a:solidFill>
              </a:rPr>
              <a:t> </a:t>
            </a:r>
            <a:r>
              <a:rPr sz="3200" spc="-5" dirty="0">
                <a:solidFill>
                  <a:srgbClr val="6F8491"/>
                </a:solidFill>
              </a:rPr>
              <a:t>transforming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4728971" y="2017776"/>
            <a:ext cx="198120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55947" y="1937004"/>
            <a:ext cx="198120" cy="225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48911" y="2712720"/>
            <a:ext cx="198120" cy="2255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8940" y="2763011"/>
            <a:ext cx="225552" cy="1981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95188" y="1837944"/>
            <a:ext cx="213360" cy="186055"/>
          </a:xfrm>
          <a:custGeom>
            <a:avLst/>
            <a:gdLst/>
            <a:ahLst/>
            <a:cxnLst/>
            <a:rect l="l" t="t" r="r" b="b"/>
            <a:pathLst>
              <a:path w="213360" h="186055">
                <a:moveTo>
                  <a:pt x="167004" y="0"/>
                </a:moveTo>
                <a:lnTo>
                  <a:pt x="46354" y="0"/>
                </a:lnTo>
                <a:lnTo>
                  <a:pt x="0" y="92963"/>
                </a:lnTo>
                <a:lnTo>
                  <a:pt x="46354" y="185927"/>
                </a:lnTo>
                <a:lnTo>
                  <a:pt x="167004" y="185927"/>
                </a:lnTo>
                <a:lnTo>
                  <a:pt x="213360" y="92963"/>
                </a:lnTo>
                <a:lnTo>
                  <a:pt x="167004" y="0"/>
                </a:lnTo>
                <a:close/>
              </a:path>
            </a:pathLst>
          </a:custGeom>
          <a:solidFill>
            <a:srgbClr val="17B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95188" y="1837944"/>
            <a:ext cx="213360" cy="186055"/>
          </a:xfrm>
          <a:custGeom>
            <a:avLst/>
            <a:gdLst/>
            <a:ahLst/>
            <a:cxnLst/>
            <a:rect l="l" t="t" r="r" b="b"/>
            <a:pathLst>
              <a:path w="213360" h="186055">
                <a:moveTo>
                  <a:pt x="213360" y="92963"/>
                </a:moveTo>
                <a:lnTo>
                  <a:pt x="167004" y="185927"/>
                </a:lnTo>
                <a:lnTo>
                  <a:pt x="46354" y="185927"/>
                </a:lnTo>
                <a:lnTo>
                  <a:pt x="0" y="92963"/>
                </a:lnTo>
                <a:lnTo>
                  <a:pt x="46354" y="0"/>
                </a:lnTo>
                <a:lnTo>
                  <a:pt x="167004" y="0"/>
                </a:lnTo>
                <a:lnTo>
                  <a:pt x="213360" y="92963"/>
                </a:lnTo>
                <a:close/>
              </a:path>
            </a:pathLst>
          </a:custGeom>
          <a:ln w="12192">
            <a:solidFill>
              <a:srgbClr val="13A3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34811" y="2101595"/>
            <a:ext cx="225551" cy="1981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95315" y="2855976"/>
            <a:ext cx="225552" cy="1981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94020" y="1959864"/>
            <a:ext cx="213360" cy="184785"/>
          </a:xfrm>
          <a:custGeom>
            <a:avLst/>
            <a:gdLst/>
            <a:ahLst/>
            <a:cxnLst/>
            <a:rect l="l" t="t" r="r" b="b"/>
            <a:pathLst>
              <a:path w="213360" h="184785">
                <a:moveTo>
                  <a:pt x="167004" y="0"/>
                </a:moveTo>
                <a:lnTo>
                  <a:pt x="46354" y="0"/>
                </a:lnTo>
                <a:lnTo>
                  <a:pt x="0" y="92202"/>
                </a:lnTo>
                <a:lnTo>
                  <a:pt x="46354" y="184404"/>
                </a:lnTo>
                <a:lnTo>
                  <a:pt x="167004" y="184404"/>
                </a:lnTo>
                <a:lnTo>
                  <a:pt x="213359" y="92202"/>
                </a:lnTo>
                <a:lnTo>
                  <a:pt x="167004" y="0"/>
                </a:lnTo>
                <a:close/>
              </a:path>
            </a:pathLst>
          </a:custGeom>
          <a:solidFill>
            <a:srgbClr val="4268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94020" y="1959864"/>
            <a:ext cx="213360" cy="184785"/>
          </a:xfrm>
          <a:custGeom>
            <a:avLst/>
            <a:gdLst/>
            <a:ahLst/>
            <a:cxnLst/>
            <a:rect l="l" t="t" r="r" b="b"/>
            <a:pathLst>
              <a:path w="213360" h="184785">
                <a:moveTo>
                  <a:pt x="213359" y="92202"/>
                </a:moveTo>
                <a:lnTo>
                  <a:pt x="167004" y="184404"/>
                </a:lnTo>
                <a:lnTo>
                  <a:pt x="46354" y="184404"/>
                </a:lnTo>
                <a:lnTo>
                  <a:pt x="0" y="92202"/>
                </a:lnTo>
                <a:lnTo>
                  <a:pt x="46354" y="0"/>
                </a:lnTo>
                <a:lnTo>
                  <a:pt x="167004" y="0"/>
                </a:lnTo>
                <a:lnTo>
                  <a:pt x="213359" y="92202"/>
                </a:lnTo>
                <a:close/>
              </a:path>
            </a:pathLst>
          </a:custGeom>
          <a:ln w="12192">
            <a:solidFill>
              <a:srgbClr val="2E46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54240" y="1888235"/>
            <a:ext cx="411480" cy="2407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48728" y="2468879"/>
            <a:ext cx="304800" cy="4130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849361" y="1992884"/>
            <a:ext cx="56070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Loosely  Coupled  S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er</a:t>
            </a:r>
            <a:r>
              <a:rPr sz="1100" spc="-10" dirty="0">
                <a:solidFill>
                  <a:srgbClr val="3B3B3B"/>
                </a:solidFill>
                <a:latin typeface="Arial"/>
                <a:cs typeface="Arial"/>
              </a:rPr>
              <a:t>vi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49361" y="3756152"/>
            <a:ext cx="117919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Many</a:t>
            </a:r>
            <a:r>
              <a:rPr sz="11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Small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Servers 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or</a:t>
            </a:r>
            <a:r>
              <a:rPr sz="11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devices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33194" y="1387602"/>
            <a:ext cx="6041390" cy="0"/>
          </a:xfrm>
          <a:custGeom>
            <a:avLst/>
            <a:gdLst/>
            <a:ahLst/>
            <a:cxnLst/>
            <a:rect l="l" t="t" r="r" b="b"/>
            <a:pathLst>
              <a:path w="6041390">
                <a:moveTo>
                  <a:pt x="0" y="0"/>
                </a:moveTo>
                <a:lnTo>
                  <a:pt x="6040882" y="0"/>
                </a:lnTo>
              </a:path>
            </a:pathLst>
          </a:custGeom>
          <a:ln w="50292">
            <a:solidFill>
              <a:srgbClr val="00CA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7464" y="1321308"/>
            <a:ext cx="140208" cy="1310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52159" y="1321308"/>
            <a:ext cx="138684" cy="1310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99915" y="1321308"/>
            <a:ext cx="138684" cy="1310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74507" y="1321308"/>
            <a:ext cx="138684" cy="1310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41094" y="959612"/>
            <a:ext cx="525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B3B3B"/>
                </a:solidFill>
                <a:latin typeface="Arial"/>
                <a:cs typeface="Arial"/>
              </a:rPr>
              <a:t>~</a:t>
            </a:r>
            <a:r>
              <a:rPr sz="1400" b="1" spc="-5" dirty="0">
                <a:solidFill>
                  <a:srgbClr val="3B3B3B"/>
                </a:solidFill>
                <a:latin typeface="Arial"/>
                <a:cs typeface="Arial"/>
              </a:rPr>
              <a:t>2</a:t>
            </a:r>
            <a:r>
              <a:rPr sz="1400" b="1" dirty="0">
                <a:solidFill>
                  <a:srgbClr val="3B3B3B"/>
                </a:solidFill>
                <a:latin typeface="Arial"/>
                <a:cs typeface="Arial"/>
              </a:rPr>
              <a:t>000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33233" y="983741"/>
            <a:ext cx="548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3B3B3B"/>
                </a:solidFill>
                <a:latin typeface="Arial"/>
                <a:cs typeface="Arial"/>
              </a:rPr>
              <a:t>Tod</a:t>
            </a:r>
            <a:r>
              <a:rPr sz="1400" b="1" dirty="0">
                <a:solidFill>
                  <a:srgbClr val="3B3B3B"/>
                </a:solidFill>
                <a:latin typeface="Arial"/>
                <a:cs typeface="Arial"/>
              </a:rPr>
              <a:t>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79135" y="2401823"/>
            <a:ext cx="198120" cy="2255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27126" y="2232152"/>
            <a:ext cx="6521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3B3B3B"/>
                </a:solidFill>
                <a:latin typeface="Arial"/>
                <a:cs typeface="Arial"/>
              </a:rPr>
              <a:t>M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o</a:t>
            </a: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n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o</a:t>
            </a:r>
            <a:r>
              <a:rPr sz="1100" spc="-10" dirty="0">
                <a:solidFill>
                  <a:srgbClr val="3B3B3B"/>
                </a:solidFill>
                <a:latin typeface="Arial"/>
                <a:cs typeface="Arial"/>
              </a:rPr>
              <a:t>li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th</a:t>
            </a:r>
            <a:r>
              <a:rPr sz="1100" spc="-10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7126" y="4099661"/>
            <a:ext cx="7473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Big</a:t>
            </a:r>
            <a:r>
              <a:rPr sz="11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Servers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76415" y="1930907"/>
            <a:ext cx="225552" cy="1981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6247" y="2843783"/>
            <a:ext cx="225551" cy="1981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41491" y="2843783"/>
            <a:ext cx="225552" cy="1981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81955" y="2740151"/>
            <a:ext cx="225552" cy="40995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77228" y="2295144"/>
            <a:ext cx="198120" cy="2255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37176" y="4300728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10" h="100964">
                <a:moveTo>
                  <a:pt x="432688" y="0"/>
                </a:moveTo>
                <a:lnTo>
                  <a:pt x="15366" y="0"/>
                </a:lnTo>
                <a:lnTo>
                  <a:pt x="12319" y="177"/>
                </a:lnTo>
                <a:lnTo>
                  <a:pt x="0" y="14414"/>
                </a:lnTo>
                <a:lnTo>
                  <a:pt x="0" y="86156"/>
                </a:lnTo>
                <a:lnTo>
                  <a:pt x="15366" y="100584"/>
                </a:lnTo>
                <a:lnTo>
                  <a:pt x="432688" y="100584"/>
                </a:lnTo>
                <a:lnTo>
                  <a:pt x="448056" y="86156"/>
                </a:lnTo>
                <a:lnTo>
                  <a:pt x="448056" y="65976"/>
                </a:lnTo>
                <a:lnTo>
                  <a:pt x="40766" y="65976"/>
                </a:lnTo>
                <a:lnTo>
                  <a:pt x="39750" y="65074"/>
                </a:lnTo>
                <a:lnTo>
                  <a:pt x="38862" y="64173"/>
                </a:lnTo>
                <a:lnTo>
                  <a:pt x="38862" y="36410"/>
                </a:lnTo>
                <a:lnTo>
                  <a:pt x="39750" y="35509"/>
                </a:lnTo>
                <a:lnTo>
                  <a:pt x="40766" y="34963"/>
                </a:lnTo>
                <a:lnTo>
                  <a:pt x="42037" y="34607"/>
                </a:lnTo>
                <a:lnTo>
                  <a:pt x="325148" y="34607"/>
                </a:lnTo>
                <a:lnTo>
                  <a:pt x="325247" y="32448"/>
                </a:lnTo>
                <a:lnTo>
                  <a:pt x="326009" y="31000"/>
                </a:lnTo>
                <a:lnTo>
                  <a:pt x="326644" y="29565"/>
                </a:lnTo>
                <a:lnTo>
                  <a:pt x="329184" y="27038"/>
                </a:lnTo>
                <a:lnTo>
                  <a:pt x="330835" y="26492"/>
                </a:lnTo>
                <a:lnTo>
                  <a:pt x="332359" y="25781"/>
                </a:lnTo>
                <a:lnTo>
                  <a:pt x="448056" y="25781"/>
                </a:lnTo>
                <a:lnTo>
                  <a:pt x="448056" y="14414"/>
                </a:lnTo>
                <a:lnTo>
                  <a:pt x="447675" y="11722"/>
                </a:lnTo>
                <a:lnTo>
                  <a:pt x="435737" y="177"/>
                </a:lnTo>
                <a:lnTo>
                  <a:pt x="432688" y="0"/>
                </a:lnTo>
                <a:close/>
              </a:path>
              <a:path w="448310" h="100964">
                <a:moveTo>
                  <a:pt x="325148" y="34607"/>
                </a:moveTo>
                <a:lnTo>
                  <a:pt x="68961" y="34607"/>
                </a:lnTo>
                <a:lnTo>
                  <a:pt x="70358" y="34963"/>
                </a:lnTo>
                <a:lnTo>
                  <a:pt x="71247" y="35509"/>
                </a:lnTo>
                <a:lnTo>
                  <a:pt x="71882" y="36410"/>
                </a:lnTo>
                <a:lnTo>
                  <a:pt x="72262" y="37668"/>
                </a:lnTo>
                <a:lnTo>
                  <a:pt x="72262" y="62903"/>
                </a:lnTo>
                <a:lnTo>
                  <a:pt x="71882" y="64173"/>
                </a:lnTo>
                <a:lnTo>
                  <a:pt x="71247" y="65074"/>
                </a:lnTo>
                <a:lnTo>
                  <a:pt x="70358" y="65976"/>
                </a:lnTo>
                <a:lnTo>
                  <a:pt x="448056" y="65976"/>
                </a:lnTo>
                <a:lnTo>
                  <a:pt x="448056" y="42722"/>
                </a:lnTo>
                <a:lnTo>
                  <a:pt x="334263" y="42722"/>
                </a:lnTo>
                <a:lnTo>
                  <a:pt x="332359" y="42354"/>
                </a:lnTo>
                <a:lnTo>
                  <a:pt x="325247" y="35864"/>
                </a:lnTo>
                <a:lnTo>
                  <a:pt x="325148" y="34607"/>
                </a:lnTo>
                <a:close/>
              </a:path>
              <a:path w="448310" h="100964">
                <a:moveTo>
                  <a:pt x="369315" y="25781"/>
                </a:moveTo>
                <a:lnTo>
                  <a:pt x="336041" y="25781"/>
                </a:lnTo>
                <a:lnTo>
                  <a:pt x="337947" y="26492"/>
                </a:lnTo>
                <a:lnTo>
                  <a:pt x="339089" y="27038"/>
                </a:lnTo>
                <a:lnTo>
                  <a:pt x="340868" y="28295"/>
                </a:lnTo>
                <a:lnTo>
                  <a:pt x="342773" y="31000"/>
                </a:lnTo>
                <a:lnTo>
                  <a:pt x="342900" y="32448"/>
                </a:lnTo>
                <a:lnTo>
                  <a:pt x="343281" y="34251"/>
                </a:lnTo>
                <a:lnTo>
                  <a:pt x="342900" y="35864"/>
                </a:lnTo>
                <a:lnTo>
                  <a:pt x="342773" y="37668"/>
                </a:lnTo>
                <a:lnTo>
                  <a:pt x="340868" y="40373"/>
                </a:lnTo>
                <a:lnTo>
                  <a:pt x="339089" y="41275"/>
                </a:lnTo>
                <a:lnTo>
                  <a:pt x="337947" y="42176"/>
                </a:lnTo>
                <a:lnTo>
                  <a:pt x="336041" y="42354"/>
                </a:lnTo>
                <a:lnTo>
                  <a:pt x="334263" y="42722"/>
                </a:lnTo>
                <a:lnTo>
                  <a:pt x="370966" y="42722"/>
                </a:lnTo>
                <a:lnTo>
                  <a:pt x="369315" y="42354"/>
                </a:lnTo>
                <a:lnTo>
                  <a:pt x="367411" y="42176"/>
                </a:lnTo>
                <a:lnTo>
                  <a:pt x="366140" y="41275"/>
                </a:lnTo>
                <a:lnTo>
                  <a:pt x="364489" y="40373"/>
                </a:lnTo>
                <a:lnTo>
                  <a:pt x="363474" y="39116"/>
                </a:lnTo>
                <a:lnTo>
                  <a:pt x="362585" y="37668"/>
                </a:lnTo>
                <a:lnTo>
                  <a:pt x="362331" y="35864"/>
                </a:lnTo>
                <a:lnTo>
                  <a:pt x="361950" y="34251"/>
                </a:lnTo>
                <a:lnTo>
                  <a:pt x="362331" y="32448"/>
                </a:lnTo>
                <a:lnTo>
                  <a:pt x="362585" y="31000"/>
                </a:lnTo>
                <a:lnTo>
                  <a:pt x="363474" y="29565"/>
                </a:lnTo>
                <a:lnTo>
                  <a:pt x="364489" y="28295"/>
                </a:lnTo>
                <a:lnTo>
                  <a:pt x="366140" y="27038"/>
                </a:lnTo>
                <a:lnTo>
                  <a:pt x="367411" y="26492"/>
                </a:lnTo>
                <a:lnTo>
                  <a:pt x="369315" y="25781"/>
                </a:lnTo>
                <a:close/>
              </a:path>
              <a:path w="448310" h="100964">
                <a:moveTo>
                  <a:pt x="403098" y="25781"/>
                </a:moveTo>
                <a:lnTo>
                  <a:pt x="372872" y="25781"/>
                </a:lnTo>
                <a:lnTo>
                  <a:pt x="374523" y="26492"/>
                </a:lnTo>
                <a:lnTo>
                  <a:pt x="376174" y="27038"/>
                </a:lnTo>
                <a:lnTo>
                  <a:pt x="377316" y="28295"/>
                </a:lnTo>
                <a:lnTo>
                  <a:pt x="378713" y="29565"/>
                </a:lnTo>
                <a:lnTo>
                  <a:pt x="379222" y="31000"/>
                </a:lnTo>
                <a:lnTo>
                  <a:pt x="379984" y="32448"/>
                </a:lnTo>
                <a:lnTo>
                  <a:pt x="380238" y="34251"/>
                </a:lnTo>
                <a:lnTo>
                  <a:pt x="379984" y="35864"/>
                </a:lnTo>
                <a:lnTo>
                  <a:pt x="379222" y="37668"/>
                </a:lnTo>
                <a:lnTo>
                  <a:pt x="378713" y="39116"/>
                </a:lnTo>
                <a:lnTo>
                  <a:pt x="377316" y="40373"/>
                </a:lnTo>
                <a:lnTo>
                  <a:pt x="376174" y="41275"/>
                </a:lnTo>
                <a:lnTo>
                  <a:pt x="374523" y="42176"/>
                </a:lnTo>
                <a:lnTo>
                  <a:pt x="372872" y="42354"/>
                </a:lnTo>
                <a:lnTo>
                  <a:pt x="370966" y="42722"/>
                </a:lnTo>
                <a:lnTo>
                  <a:pt x="405002" y="42722"/>
                </a:lnTo>
                <a:lnTo>
                  <a:pt x="403098" y="42354"/>
                </a:lnTo>
                <a:lnTo>
                  <a:pt x="401574" y="42176"/>
                </a:lnTo>
                <a:lnTo>
                  <a:pt x="399796" y="41275"/>
                </a:lnTo>
                <a:lnTo>
                  <a:pt x="398652" y="40373"/>
                </a:lnTo>
                <a:lnTo>
                  <a:pt x="396748" y="37668"/>
                </a:lnTo>
                <a:lnTo>
                  <a:pt x="395986" y="35864"/>
                </a:lnTo>
                <a:lnTo>
                  <a:pt x="395986" y="32448"/>
                </a:lnTo>
                <a:lnTo>
                  <a:pt x="396748" y="31000"/>
                </a:lnTo>
                <a:lnTo>
                  <a:pt x="398652" y="28295"/>
                </a:lnTo>
                <a:lnTo>
                  <a:pt x="399796" y="27038"/>
                </a:lnTo>
                <a:lnTo>
                  <a:pt x="401574" y="26492"/>
                </a:lnTo>
                <a:lnTo>
                  <a:pt x="403098" y="25781"/>
                </a:lnTo>
                <a:close/>
              </a:path>
              <a:path w="448310" h="100964">
                <a:moveTo>
                  <a:pt x="448056" y="25781"/>
                </a:moveTo>
                <a:lnTo>
                  <a:pt x="406908" y="25781"/>
                </a:lnTo>
                <a:lnTo>
                  <a:pt x="408432" y="26492"/>
                </a:lnTo>
                <a:lnTo>
                  <a:pt x="410210" y="27038"/>
                </a:lnTo>
                <a:lnTo>
                  <a:pt x="411352" y="28295"/>
                </a:lnTo>
                <a:lnTo>
                  <a:pt x="412369" y="29565"/>
                </a:lnTo>
                <a:lnTo>
                  <a:pt x="413258" y="31000"/>
                </a:lnTo>
                <a:lnTo>
                  <a:pt x="414020" y="32448"/>
                </a:lnTo>
                <a:lnTo>
                  <a:pt x="414020" y="35864"/>
                </a:lnTo>
                <a:lnTo>
                  <a:pt x="406908" y="42354"/>
                </a:lnTo>
                <a:lnTo>
                  <a:pt x="405002" y="42722"/>
                </a:lnTo>
                <a:lnTo>
                  <a:pt x="448056" y="42722"/>
                </a:lnTo>
                <a:lnTo>
                  <a:pt x="448056" y="25781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37176" y="4186428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10" h="100964">
                <a:moveTo>
                  <a:pt x="432688" y="0"/>
                </a:moveTo>
                <a:lnTo>
                  <a:pt x="15366" y="0"/>
                </a:lnTo>
                <a:lnTo>
                  <a:pt x="12319" y="355"/>
                </a:lnTo>
                <a:lnTo>
                  <a:pt x="0" y="14630"/>
                </a:lnTo>
                <a:lnTo>
                  <a:pt x="0" y="86131"/>
                </a:lnTo>
                <a:lnTo>
                  <a:pt x="15366" y="100584"/>
                </a:lnTo>
                <a:lnTo>
                  <a:pt x="432688" y="100584"/>
                </a:lnTo>
                <a:lnTo>
                  <a:pt x="448056" y="86131"/>
                </a:lnTo>
                <a:lnTo>
                  <a:pt x="448056" y="66090"/>
                </a:lnTo>
                <a:lnTo>
                  <a:pt x="42037" y="66090"/>
                </a:lnTo>
                <a:lnTo>
                  <a:pt x="40766" y="65913"/>
                </a:lnTo>
                <a:lnTo>
                  <a:pt x="39750" y="65189"/>
                </a:lnTo>
                <a:lnTo>
                  <a:pt x="38862" y="64109"/>
                </a:lnTo>
                <a:lnTo>
                  <a:pt x="38862" y="36652"/>
                </a:lnTo>
                <a:lnTo>
                  <a:pt x="39750" y="35394"/>
                </a:lnTo>
                <a:lnTo>
                  <a:pt x="40766" y="34671"/>
                </a:lnTo>
                <a:lnTo>
                  <a:pt x="42037" y="34493"/>
                </a:lnTo>
                <a:lnTo>
                  <a:pt x="325145" y="34493"/>
                </a:lnTo>
                <a:lnTo>
                  <a:pt x="325247" y="32321"/>
                </a:lnTo>
                <a:lnTo>
                  <a:pt x="326009" y="30873"/>
                </a:lnTo>
                <a:lnTo>
                  <a:pt x="326644" y="29248"/>
                </a:lnTo>
                <a:lnTo>
                  <a:pt x="327913" y="28168"/>
                </a:lnTo>
                <a:lnTo>
                  <a:pt x="329184" y="27266"/>
                </a:lnTo>
                <a:lnTo>
                  <a:pt x="330835" y="26365"/>
                </a:lnTo>
                <a:lnTo>
                  <a:pt x="332359" y="25996"/>
                </a:lnTo>
                <a:lnTo>
                  <a:pt x="334263" y="25641"/>
                </a:lnTo>
                <a:lnTo>
                  <a:pt x="448056" y="25641"/>
                </a:lnTo>
                <a:lnTo>
                  <a:pt x="448056" y="14630"/>
                </a:lnTo>
                <a:lnTo>
                  <a:pt x="435737" y="355"/>
                </a:lnTo>
                <a:lnTo>
                  <a:pt x="432688" y="0"/>
                </a:lnTo>
                <a:close/>
              </a:path>
              <a:path w="448310" h="100964">
                <a:moveTo>
                  <a:pt x="325145" y="34493"/>
                </a:moveTo>
                <a:lnTo>
                  <a:pt x="68961" y="34493"/>
                </a:lnTo>
                <a:lnTo>
                  <a:pt x="70358" y="34671"/>
                </a:lnTo>
                <a:lnTo>
                  <a:pt x="71247" y="35394"/>
                </a:lnTo>
                <a:lnTo>
                  <a:pt x="71882" y="36652"/>
                </a:lnTo>
                <a:lnTo>
                  <a:pt x="72200" y="37566"/>
                </a:lnTo>
                <a:lnTo>
                  <a:pt x="72262" y="62839"/>
                </a:lnTo>
                <a:lnTo>
                  <a:pt x="71882" y="64109"/>
                </a:lnTo>
                <a:lnTo>
                  <a:pt x="71247" y="65189"/>
                </a:lnTo>
                <a:lnTo>
                  <a:pt x="70358" y="65913"/>
                </a:lnTo>
                <a:lnTo>
                  <a:pt x="68961" y="66090"/>
                </a:lnTo>
                <a:lnTo>
                  <a:pt x="448056" y="66090"/>
                </a:lnTo>
                <a:lnTo>
                  <a:pt x="448056" y="42621"/>
                </a:lnTo>
                <a:lnTo>
                  <a:pt x="332359" y="42621"/>
                </a:lnTo>
                <a:lnTo>
                  <a:pt x="330835" y="42075"/>
                </a:lnTo>
                <a:lnTo>
                  <a:pt x="329184" y="41351"/>
                </a:lnTo>
                <a:lnTo>
                  <a:pt x="327913" y="40271"/>
                </a:lnTo>
                <a:lnTo>
                  <a:pt x="326644" y="39001"/>
                </a:lnTo>
                <a:lnTo>
                  <a:pt x="326009" y="37566"/>
                </a:lnTo>
                <a:lnTo>
                  <a:pt x="325247" y="35941"/>
                </a:lnTo>
                <a:lnTo>
                  <a:pt x="325145" y="34493"/>
                </a:lnTo>
                <a:close/>
              </a:path>
              <a:path w="448310" h="100964">
                <a:moveTo>
                  <a:pt x="370966" y="25641"/>
                </a:moveTo>
                <a:lnTo>
                  <a:pt x="334263" y="25641"/>
                </a:lnTo>
                <a:lnTo>
                  <a:pt x="337947" y="26365"/>
                </a:lnTo>
                <a:lnTo>
                  <a:pt x="339089" y="27266"/>
                </a:lnTo>
                <a:lnTo>
                  <a:pt x="340868" y="28168"/>
                </a:lnTo>
                <a:lnTo>
                  <a:pt x="341757" y="29248"/>
                </a:lnTo>
                <a:lnTo>
                  <a:pt x="342773" y="30873"/>
                </a:lnTo>
                <a:lnTo>
                  <a:pt x="342900" y="32321"/>
                </a:lnTo>
                <a:lnTo>
                  <a:pt x="343281" y="34124"/>
                </a:lnTo>
                <a:lnTo>
                  <a:pt x="342900" y="35941"/>
                </a:lnTo>
                <a:lnTo>
                  <a:pt x="342773" y="37566"/>
                </a:lnTo>
                <a:lnTo>
                  <a:pt x="340868" y="40271"/>
                </a:lnTo>
                <a:lnTo>
                  <a:pt x="339089" y="41351"/>
                </a:lnTo>
                <a:lnTo>
                  <a:pt x="337947" y="42075"/>
                </a:lnTo>
                <a:lnTo>
                  <a:pt x="336041" y="42621"/>
                </a:lnTo>
                <a:lnTo>
                  <a:pt x="369315" y="42621"/>
                </a:lnTo>
                <a:lnTo>
                  <a:pt x="367411" y="42075"/>
                </a:lnTo>
                <a:lnTo>
                  <a:pt x="366140" y="41351"/>
                </a:lnTo>
                <a:lnTo>
                  <a:pt x="364489" y="40271"/>
                </a:lnTo>
                <a:lnTo>
                  <a:pt x="363474" y="39001"/>
                </a:lnTo>
                <a:lnTo>
                  <a:pt x="362585" y="37566"/>
                </a:lnTo>
                <a:lnTo>
                  <a:pt x="362331" y="35941"/>
                </a:lnTo>
                <a:lnTo>
                  <a:pt x="361950" y="34124"/>
                </a:lnTo>
                <a:lnTo>
                  <a:pt x="362331" y="32321"/>
                </a:lnTo>
                <a:lnTo>
                  <a:pt x="362585" y="30873"/>
                </a:lnTo>
                <a:lnTo>
                  <a:pt x="363474" y="29248"/>
                </a:lnTo>
                <a:lnTo>
                  <a:pt x="364489" y="28168"/>
                </a:lnTo>
                <a:lnTo>
                  <a:pt x="366140" y="27266"/>
                </a:lnTo>
                <a:lnTo>
                  <a:pt x="367411" y="26365"/>
                </a:lnTo>
                <a:lnTo>
                  <a:pt x="369315" y="25996"/>
                </a:lnTo>
                <a:lnTo>
                  <a:pt x="370966" y="25641"/>
                </a:lnTo>
                <a:close/>
              </a:path>
              <a:path w="448310" h="100964">
                <a:moveTo>
                  <a:pt x="405002" y="25641"/>
                </a:moveTo>
                <a:lnTo>
                  <a:pt x="370966" y="25641"/>
                </a:lnTo>
                <a:lnTo>
                  <a:pt x="372872" y="25996"/>
                </a:lnTo>
                <a:lnTo>
                  <a:pt x="374523" y="26365"/>
                </a:lnTo>
                <a:lnTo>
                  <a:pt x="376174" y="27266"/>
                </a:lnTo>
                <a:lnTo>
                  <a:pt x="378713" y="29248"/>
                </a:lnTo>
                <a:lnTo>
                  <a:pt x="379222" y="30873"/>
                </a:lnTo>
                <a:lnTo>
                  <a:pt x="379984" y="32321"/>
                </a:lnTo>
                <a:lnTo>
                  <a:pt x="380238" y="34124"/>
                </a:lnTo>
                <a:lnTo>
                  <a:pt x="379984" y="35941"/>
                </a:lnTo>
                <a:lnTo>
                  <a:pt x="379222" y="37566"/>
                </a:lnTo>
                <a:lnTo>
                  <a:pt x="378713" y="39001"/>
                </a:lnTo>
                <a:lnTo>
                  <a:pt x="377316" y="40271"/>
                </a:lnTo>
                <a:lnTo>
                  <a:pt x="376174" y="41351"/>
                </a:lnTo>
                <a:lnTo>
                  <a:pt x="374523" y="42075"/>
                </a:lnTo>
                <a:lnTo>
                  <a:pt x="372872" y="42621"/>
                </a:lnTo>
                <a:lnTo>
                  <a:pt x="403098" y="42621"/>
                </a:lnTo>
                <a:lnTo>
                  <a:pt x="401574" y="42075"/>
                </a:lnTo>
                <a:lnTo>
                  <a:pt x="399796" y="41351"/>
                </a:lnTo>
                <a:lnTo>
                  <a:pt x="398652" y="40271"/>
                </a:lnTo>
                <a:lnTo>
                  <a:pt x="396748" y="37566"/>
                </a:lnTo>
                <a:lnTo>
                  <a:pt x="395986" y="35941"/>
                </a:lnTo>
                <a:lnTo>
                  <a:pt x="395986" y="32321"/>
                </a:lnTo>
                <a:lnTo>
                  <a:pt x="403098" y="25996"/>
                </a:lnTo>
                <a:lnTo>
                  <a:pt x="405002" y="25641"/>
                </a:lnTo>
                <a:close/>
              </a:path>
              <a:path w="448310" h="100964">
                <a:moveTo>
                  <a:pt x="448056" y="25641"/>
                </a:moveTo>
                <a:lnTo>
                  <a:pt x="405002" y="25641"/>
                </a:lnTo>
                <a:lnTo>
                  <a:pt x="406908" y="25996"/>
                </a:lnTo>
                <a:lnTo>
                  <a:pt x="408432" y="26365"/>
                </a:lnTo>
                <a:lnTo>
                  <a:pt x="414020" y="32321"/>
                </a:lnTo>
                <a:lnTo>
                  <a:pt x="414020" y="35941"/>
                </a:lnTo>
                <a:lnTo>
                  <a:pt x="406908" y="42621"/>
                </a:lnTo>
                <a:lnTo>
                  <a:pt x="448056" y="42621"/>
                </a:lnTo>
                <a:lnTo>
                  <a:pt x="448056" y="25641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37176" y="4073652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10" h="99060">
                <a:moveTo>
                  <a:pt x="432688" y="0"/>
                </a:moveTo>
                <a:lnTo>
                  <a:pt x="15366" y="0"/>
                </a:lnTo>
                <a:lnTo>
                  <a:pt x="12319" y="355"/>
                </a:lnTo>
                <a:lnTo>
                  <a:pt x="0" y="14198"/>
                </a:lnTo>
                <a:lnTo>
                  <a:pt x="0" y="84861"/>
                </a:lnTo>
                <a:lnTo>
                  <a:pt x="15366" y="99060"/>
                </a:lnTo>
                <a:lnTo>
                  <a:pt x="432688" y="99060"/>
                </a:lnTo>
                <a:lnTo>
                  <a:pt x="448056" y="84861"/>
                </a:lnTo>
                <a:lnTo>
                  <a:pt x="448056" y="64973"/>
                </a:lnTo>
                <a:lnTo>
                  <a:pt x="42037" y="64973"/>
                </a:lnTo>
                <a:lnTo>
                  <a:pt x="40766" y="64795"/>
                </a:lnTo>
                <a:lnTo>
                  <a:pt x="39750" y="64084"/>
                </a:lnTo>
                <a:lnTo>
                  <a:pt x="38862" y="63195"/>
                </a:lnTo>
                <a:lnTo>
                  <a:pt x="38862" y="35864"/>
                </a:lnTo>
                <a:lnTo>
                  <a:pt x="39750" y="34975"/>
                </a:lnTo>
                <a:lnTo>
                  <a:pt x="40766" y="34086"/>
                </a:lnTo>
                <a:lnTo>
                  <a:pt x="325135" y="34086"/>
                </a:lnTo>
                <a:lnTo>
                  <a:pt x="325247" y="32131"/>
                </a:lnTo>
                <a:lnTo>
                  <a:pt x="326009" y="30530"/>
                </a:lnTo>
                <a:lnTo>
                  <a:pt x="326644" y="29108"/>
                </a:lnTo>
                <a:lnTo>
                  <a:pt x="327913" y="27876"/>
                </a:lnTo>
                <a:lnTo>
                  <a:pt x="329184" y="26809"/>
                </a:lnTo>
                <a:lnTo>
                  <a:pt x="330835" y="26098"/>
                </a:lnTo>
                <a:lnTo>
                  <a:pt x="332359" y="25565"/>
                </a:lnTo>
                <a:lnTo>
                  <a:pt x="334263" y="25209"/>
                </a:lnTo>
                <a:lnTo>
                  <a:pt x="448056" y="25209"/>
                </a:lnTo>
                <a:lnTo>
                  <a:pt x="448056" y="14198"/>
                </a:lnTo>
                <a:lnTo>
                  <a:pt x="435737" y="355"/>
                </a:lnTo>
                <a:lnTo>
                  <a:pt x="432688" y="0"/>
                </a:lnTo>
                <a:close/>
              </a:path>
              <a:path w="448310" h="99060">
                <a:moveTo>
                  <a:pt x="325135" y="34086"/>
                </a:moveTo>
                <a:lnTo>
                  <a:pt x="70358" y="34086"/>
                </a:lnTo>
                <a:lnTo>
                  <a:pt x="71247" y="34975"/>
                </a:lnTo>
                <a:lnTo>
                  <a:pt x="71882" y="35864"/>
                </a:lnTo>
                <a:lnTo>
                  <a:pt x="72262" y="37096"/>
                </a:lnTo>
                <a:lnTo>
                  <a:pt x="72262" y="61950"/>
                </a:lnTo>
                <a:lnTo>
                  <a:pt x="71882" y="63195"/>
                </a:lnTo>
                <a:lnTo>
                  <a:pt x="71247" y="64084"/>
                </a:lnTo>
                <a:lnTo>
                  <a:pt x="70358" y="64795"/>
                </a:lnTo>
                <a:lnTo>
                  <a:pt x="68961" y="64973"/>
                </a:lnTo>
                <a:lnTo>
                  <a:pt x="448056" y="64973"/>
                </a:lnTo>
                <a:lnTo>
                  <a:pt x="448056" y="42075"/>
                </a:lnTo>
                <a:lnTo>
                  <a:pt x="334263" y="42075"/>
                </a:lnTo>
                <a:lnTo>
                  <a:pt x="332359" y="41897"/>
                </a:lnTo>
                <a:lnTo>
                  <a:pt x="330835" y="41186"/>
                </a:lnTo>
                <a:lnTo>
                  <a:pt x="329184" y="40652"/>
                </a:lnTo>
                <a:lnTo>
                  <a:pt x="327913" y="39408"/>
                </a:lnTo>
                <a:lnTo>
                  <a:pt x="326644" y="38341"/>
                </a:lnTo>
                <a:lnTo>
                  <a:pt x="326009" y="37096"/>
                </a:lnTo>
                <a:lnTo>
                  <a:pt x="325247" y="35331"/>
                </a:lnTo>
                <a:lnTo>
                  <a:pt x="325135" y="34086"/>
                </a:lnTo>
                <a:close/>
              </a:path>
              <a:path w="448310" h="99060">
                <a:moveTo>
                  <a:pt x="370966" y="25209"/>
                </a:moveTo>
                <a:lnTo>
                  <a:pt x="334263" y="25209"/>
                </a:lnTo>
                <a:lnTo>
                  <a:pt x="336041" y="25565"/>
                </a:lnTo>
                <a:lnTo>
                  <a:pt x="337947" y="26098"/>
                </a:lnTo>
                <a:lnTo>
                  <a:pt x="339089" y="26809"/>
                </a:lnTo>
                <a:lnTo>
                  <a:pt x="340868" y="27876"/>
                </a:lnTo>
                <a:lnTo>
                  <a:pt x="342773" y="30530"/>
                </a:lnTo>
                <a:lnTo>
                  <a:pt x="342900" y="32131"/>
                </a:lnTo>
                <a:lnTo>
                  <a:pt x="343281" y="33909"/>
                </a:lnTo>
                <a:lnTo>
                  <a:pt x="342900" y="35331"/>
                </a:lnTo>
                <a:lnTo>
                  <a:pt x="334263" y="42075"/>
                </a:lnTo>
                <a:lnTo>
                  <a:pt x="370966" y="42075"/>
                </a:lnTo>
                <a:lnTo>
                  <a:pt x="362331" y="35331"/>
                </a:lnTo>
                <a:lnTo>
                  <a:pt x="361950" y="33909"/>
                </a:lnTo>
                <a:lnTo>
                  <a:pt x="362331" y="32131"/>
                </a:lnTo>
                <a:lnTo>
                  <a:pt x="362585" y="30530"/>
                </a:lnTo>
                <a:lnTo>
                  <a:pt x="363474" y="29108"/>
                </a:lnTo>
                <a:lnTo>
                  <a:pt x="364489" y="27876"/>
                </a:lnTo>
                <a:lnTo>
                  <a:pt x="366140" y="26809"/>
                </a:lnTo>
                <a:lnTo>
                  <a:pt x="367411" y="26098"/>
                </a:lnTo>
                <a:lnTo>
                  <a:pt x="369315" y="25565"/>
                </a:lnTo>
                <a:lnTo>
                  <a:pt x="370966" y="25209"/>
                </a:lnTo>
                <a:close/>
              </a:path>
              <a:path w="448310" h="99060">
                <a:moveTo>
                  <a:pt x="405002" y="25209"/>
                </a:moveTo>
                <a:lnTo>
                  <a:pt x="370966" y="25209"/>
                </a:lnTo>
                <a:lnTo>
                  <a:pt x="372872" y="25565"/>
                </a:lnTo>
                <a:lnTo>
                  <a:pt x="374523" y="26098"/>
                </a:lnTo>
                <a:lnTo>
                  <a:pt x="376174" y="26809"/>
                </a:lnTo>
                <a:lnTo>
                  <a:pt x="377316" y="27876"/>
                </a:lnTo>
                <a:lnTo>
                  <a:pt x="378713" y="29108"/>
                </a:lnTo>
                <a:lnTo>
                  <a:pt x="379222" y="30530"/>
                </a:lnTo>
                <a:lnTo>
                  <a:pt x="379984" y="32131"/>
                </a:lnTo>
                <a:lnTo>
                  <a:pt x="380238" y="33909"/>
                </a:lnTo>
                <a:lnTo>
                  <a:pt x="379984" y="35331"/>
                </a:lnTo>
                <a:lnTo>
                  <a:pt x="379222" y="37096"/>
                </a:lnTo>
                <a:lnTo>
                  <a:pt x="378713" y="38341"/>
                </a:lnTo>
                <a:lnTo>
                  <a:pt x="377316" y="39408"/>
                </a:lnTo>
                <a:lnTo>
                  <a:pt x="376174" y="40652"/>
                </a:lnTo>
                <a:lnTo>
                  <a:pt x="374523" y="41186"/>
                </a:lnTo>
                <a:lnTo>
                  <a:pt x="372872" y="41897"/>
                </a:lnTo>
                <a:lnTo>
                  <a:pt x="370966" y="42075"/>
                </a:lnTo>
                <a:lnTo>
                  <a:pt x="405002" y="42075"/>
                </a:lnTo>
                <a:lnTo>
                  <a:pt x="403098" y="41897"/>
                </a:lnTo>
                <a:lnTo>
                  <a:pt x="401574" y="41186"/>
                </a:lnTo>
                <a:lnTo>
                  <a:pt x="399796" y="40652"/>
                </a:lnTo>
                <a:lnTo>
                  <a:pt x="398652" y="39408"/>
                </a:lnTo>
                <a:lnTo>
                  <a:pt x="396748" y="37096"/>
                </a:lnTo>
                <a:lnTo>
                  <a:pt x="395986" y="35331"/>
                </a:lnTo>
                <a:lnTo>
                  <a:pt x="395986" y="32131"/>
                </a:lnTo>
                <a:lnTo>
                  <a:pt x="403098" y="25565"/>
                </a:lnTo>
                <a:lnTo>
                  <a:pt x="405002" y="25209"/>
                </a:lnTo>
                <a:close/>
              </a:path>
              <a:path w="448310" h="99060">
                <a:moveTo>
                  <a:pt x="448056" y="25209"/>
                </a:moveTo>
                <a:lnTo>
                  <a:pt x="405002" y="25209"/>
                </a:lnTo>
                <a:lnTo>
                  <a:pt x="406908" y="25565"/>
                </a:lnTo>
                <a:lnTo>
                  <a:pt x="408432" y="26098"/>
                </a:lnTo>
                <a:lnTo>
                  <a:pt x="414020" y="32131"/>
                </a:lnTo>
                <a:lnTo>
                  <a:pt x="414020" y="35331"/>
                </a:lnTo>
                <a:lnTo>
                  <a:pt x="413258" y="37096"/>
                </a:lnTo>
                <a:lnTo>
                  <a:pt x="412369" y="38341"/>
                </a:lnTo>
                <a:lnTo>
                  <a:pt x="411352" y="39408"/>
                </a:lnTo>
                <a:lnTo>
                  <a:pt x="410210" y="40652"/>
                </a:lnTo>
                <a:lnTo>
                  <a:pt x="408432" y="41186"/>
                </a:lnTo>
                <a:lnTo>
                  <a:pt x="406908" y="41897"/>
                </a:lnTo>
                <a:lnTo>
                  <a:pt x="405002" y="42075"/>
                </a:lnTo>
                <a:lnTo>
                  <a:pt x="448056" y="42075"/>
                </a:lnTo>
                <a:lnTo>
                  <a:pt x="448056" y="25209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02808" y="4300728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10" h="100964">
                <a:moveTo>
                  <a:pt x="432688" y="0"/>
                </a:moveTo>
                <a:lnTo>
                  <a:pt x="15366" y="0"/>
                </a:lnTo>
                <a:lnTo>
                  <a:pt x="12318" y="177"/>
                </a:lnTo>
                <a:lnTo>
                  <a:pt x="0" y="14414"/>
                </a:lnTo>
                <a:lnTo>
                  <a:pt x="0" y="86156"/>
                </a:lnTo>
                <a:lnTo>
                  <a:pt x="15366" y="100584"/>
                </a:lnTo>
                <a:lnTo>
                  <a:pt x="432688" y="100584"/>
                </a:lnTo>
                <a:lnTo>
                  <a:pt x="448055" y="86156"/>
                </a:lnTo>
                <a:lnTo>
                  <a:pt x="448055" y="65976"/>
                </a:lnTo>
                <a:lnTo>
                  <a:pt x="40766" y="65976"/>
                </a:lnTo>
                <a:lnTo>
                  <a:pt x="39750" y="65074"/>
                </a:lnTo>
                <a:lnTo>
                  <a:pt x="38862" y="64173"/>
                </a:lnTo>
                <a:lnTo>
                  <a:pt x="38862" y="36410"/>
                </a:lnTo>
                <a:lnTo>
                  <a:pt x="39750" y="35509"/>
                </a:lnTo>
                <a:lnTo>
                  <a:pt x="40766" y="34963"/>
                </a:lnTo>
                <a:lnTo>
                  <a:pt x="42037" y="34607"/>
                </a:lnTo>
                <a:lnTo>
                  <a:pt x="325147" y="34607"/>
                </a:lnTo>
                <a:lnTo>
                  <a:pt x="325246" y="32448"/>
                </a:lnTo>
                <a:lnTo>
                  <a:pt x="326008" y="31000"/>
                </a:lnTo>
                <a:lnTo>
                  <a:pt x="326643" y="29565"/>
                </a:lnTo>
                <a:lnTo>
                  <a:pt x="329183" y="27038"/>
                </a:lnTo>
                <a:lnTo>
                  <a:pt x="330834" y="26492"/>
                </a:lnTo>
                <a:lnTo>
                  <a:pt x="332358" y="25781"/>
                </a:lnTo>
                <a:lnTo>
                  <a:pt x="448055" y="25781"/>
                </a:lnTo>
                <a:lnTo>
                  <a:pt x="448055" y="14414"/>
                </a:lnTo>
                <a:lnTo>
                  <a:pt x="447675" y="11722"/>
                </a:lnTo>
                <a:lnTo>
                  <a:pt x="435737" y="177"/>
                </a:lnTo>
                <a:lnTo>
                  <a:pt x="432688" y="0"/>
                </a:lnTo>
                <a:close/>
              </a:path>
              <a:path w="448310" h="100964">
                <a:moveTo>
                  <a:pt x="325147" y="34607"/>
                </a:moveTo>
                <a:lnTo>
                  <a:pt x="68961" y="34607"/>
                </a:lnTo>
                <a:lnTo>
                  <a:pt x="70357" y="34963"/>
                </a:lnTo>
                <a:lnTo>
                  <a:pt x="71246" y="35509"/>
                </a:lnTo>
                <a:lnTo>
                  <a:pt x="71881" y="36410"/>
                </a:lnTo>
                <a:lnTo>
                  <a:pt x="72262" y="37668"/>
                </a:lnTo>
                <a:lnTo>
                  <a:pt x="72262" y="62903"/>
                </a:lnTo>
                <a:lnTo>
                  <a:pt x="71881" y="64173"/>
                </a:lnTo>
                <a:lnTo>
                  <a:pt x="71246" y="65074"/>
                </a:lnTo>
                <a:lnTo>
                  <a:pt x="70357" y="65976"/>
                </a:lnTo>
                <a:lnTo>
                  <a:pt x="448055" y="65976"/>
                </a:lnTo>
                <a:lnTo>
                  <a:pt x="448055" y="42722"/>
                </a:lnTo>
                <a:lnTo>
                  <a:pt x="334263" y="42722"/>
                </a:lnTo>
                <a:lnTo>
                  <a:pt x="332358" y="42354"/>
                </a:lnTo>
                <a:lnTo>
                  <a:pt x="325246" y="35864"/>
                </a:lnTo>
                <a:lnTo>
                  <a:pt x="325147" y="34607"/>
                </a:lnTo>
                <a:close/>
              </a:path>
              <a:path w="448310" h="100964">
                <a:moveTo>
                  <a:pt x="369315" y="25781"/>
                </a:moveTo>
                <a:lnTo>
                  <a:pt x="336041" y="25781"/>
                </a:lnTo>
                <a:lnTo>
                  <a:pt x="337946" y="26492"/>
                </a:lnTo>
                <a:lnTo>
                  <a:pt x="339089" y="27038"/>
                </a:lnTo>
                <a:lnTo>
                  <a:pt x="340867" y="28295"/>
                </a:lnTo>
                <a:lnTo>
                  <a:pt x="342772" y="31000"/>
                </a:lnTo>
                <a:lnTo>
                  <a:pt x="342900" y="32448"/>
                </a:lnTo>
                <a:lnTo>
                  <a:pt x="343280" y="34251"/>
                </a:lnTo>
                <a:lnTo>
                  <a:pt x="342983" y="35509"/>
                </a:lnTo>
                <a:lnTo>
                  <a:pt x="342861" y="36410"/>
                </a:lnTo>
                <a:lnTo>
                  <a:pt x="342772" y="37668"/>
                </a:lnTo>
                <a:lnTo>
                  <a:pt x="340867" y="40373"/>
                </a:lnTo>
                <a:lnTo>
                  <a:pt x="339089" y="41275"/>
                </a:lnTo>
                <a:lnTo>
                  <a:pt x="337946" y="42176"/>
                </a:lnTo>
                <a:lnTo>
                  <a:pt x="336041" y="42354"/>
                </a:lnTo>
                <a:lnTo>
                  <a:pt x="334263" y="42722"/>
                </a:lnTo>
                <a:lnTo>
                  <a:pt x="370966" y="42722"/>
                </a:lnTo>
                <a:lnTo>
                  <a:pt x="369315" y="42354"/>
                </a:lnTo>
                <a:lnTo>
                  <a:pt x="367411" y="42176"/>
                </a:lnTo>
                <a:lnTo>
                  <a:pt x="366140" y="41275"/>
                </a:lnTo>
                <a:lnTo>
                  <a:pt x="364489" y="40373"/>
                </a:lnTo>
                <a:lnTo>
                  <a:pt x="363474" y="39116"/>
                </a:lnTo>
                <a:lnTo>
                  <a:pt x="362584" y="37668"/>
                </a:lnTo>
                <a:lnTo>
                  <a:pt x="362330" y="35864"/>
                </a:lnTo>
                <a:lnTo>
                  <a:pt x="361950" y="34251"/>
                </a:lnTo>
                <a:lnTo>
                  <a:pt x="362330" y="32448"/>
                </a:lnTo>
                <a:lnTo>
                  <a:pt x="362584" y="31000"/>
                </a:lnTo>
                <a:lnTo>
                  <a:pt x="363474" y="29565"/>
                </a:lnTo>
                <a:lnTo>
                  <a:pt x="364489" y="28295"/>
                </a:lnTo>
                <a:lnTo>
                  <a:pt x="366140" y="27038"/>
                </a:lnTo>
                <a:lnTo>
                  <a:pt x="367411" y="26492"/>
                </a:lnTo>
                <a:lnTo>
                  <a:pt x="369315" y="25781"/>
                </a:lnTo>
                <a:close/>
              </a:path>
              <a:path w="448310" h="100964">
                <a:moveTo>
                  <a:pt x="403097" y="25781"/>
                </a:moveTo>
                <a:lnTo>
                  <a:pt x="372871" y="25781"/>
                </a:lnTo>
                <a:lnTo>
                  <a:pt x="374522" y="26492"/>
                </a:lnTo>
                <a:lnTo>
                  <a:pt x="376174" y="27038"/>
                </a:lnTo>
                <a:lnTo>
                  <a:pt x="377316" y="28295"/>
                </a:lnTo>
                <a:lnTo>
                  <a:pt x="378713" y="29565"/>
                </a:lnTo>
                <a:lnTo>
                  <a:pt x="379221" y="31000"/>
                </a:lnTo>
                <a:lnTo>
                  <a:pt x="379983" y="32448"/>
                </a:lnTo>
                <a:lnTo>
                  <a:pt x="380238" y="34251"/>
                </a:lnTo>
                <a:lnTo>
                  <a:pt x="379983" y="35864"/>
                </a:lnTo>
                <a:lnTo>
                  <a:pt x="379221" y="37668"/>
                </a:lnTo>
                <a:lnTo>
                  <a:pt x="378713" y="39116"/>
                </a:lnTo>
                <a:lnTo>
                  <a:pt x="377316" y="40373"/>
                </a:lnTo>
                <a:lnTo>
                  <a:pt x="376174" y="41275"/>
                </a:lnTo>
                <a:lnTo>
                  <a:pt x="374522" y="42176"/>
                </a:lnTo>
                <a:lnTo>
                  <a:pt x="372871" y="42354"/>
                </a:lnTo>
                <a:lnTo>
                  <a:pt x="370966" y="42722"/>
                </a:lnTo>
                <a:lnTo>
                  <a:pt x="405002" y="42722"/>
                </a:lnTo>
                <a:lnTo>
                  <a:pt x="403097" y="42354"/>
                </a:lnTo>
                <a:lnTo>
                  <a:pt x="401574" y="42176"/>
                </a:lnTo>
                <a:lnTo>
                  <a:pt x="399795" y="41275"/>
                </a:lnTo>
                <a:lnTo>
                  <a:pt x="398652" y="40373"/>
                </a:lnTo>
                <a:lnTo>
                  <a:pt x="396747" y="37668"/>
                </a:lnTo>
                <a:lnTo>
                  <a:pt x="395986" y="35864"/>
                </a:lnTo>
                <a:lnTo>
                  <a:pt x="395986" y="32448"/>
                </a:lnTo>
                <a:lnTo>
                  <a:pt x="396747" y="31000"/>
                </a:lnTo>
                <a:lnTo>
                  <a:pt x="398652" y="28295"/>
                </a:lnTo>
                <a:lnTo>
                  <a:pt x="399795" y="27038"/>
                </a:lnTo>
                <a:lnTo>
                  <a:pt x="401574" y="26492"/>
                </a:lnTo>
                <a:lnTo>
                  <a:pt x="403097" y="25781"/>
                </a:lnTo>
                <a:close/>
              </a:path>
              <a:path w="448310" h="100964">
                <a:moveTo>
                  <a:pt x="448055" y="25781"/>
                </a:moveTo>
                <a:lnTo>
                  <a:pt x="406907" y="25781"/>
                </a:lnTo>
                <a:lnTo>
                  <a:pt x="408431" y="26492"/>
                </a:lnTo>
                <a:lnTo>
                  <a:pt x="410209" y="27038"/>
                </a:lnTo>
                <a:lnTo>
                  <a:pt x="411352" y="28295"/>
                </a:lnTo>
                <a:lnTo>
                  <a:pt x="412368" y="29565"/>
                </a:lnTo>
                <a:lnTo>
                  <a:pt x="413257" y="31000"/>
                </a:lnTo>
                <a:lnTo>
                  <a:pt x="414019" y="32448"/>
                </a:lnTo>
                <a:lnTo>
                  <a:pt x="414019" y="35864"/>
                </a:lnTo>
                <a:lnTo>
                  <a:pt x="406907" y="42354"/>
                </a:lnTo>
                <a:lnTo>
                  <a:pt x="405002" y="42722"/>
                </a:lnTo>
                <a:lnTo>
                  <a:pt x="448055" y="42722"/>
                </a:lnTo>
                <a:lnTo>
                  <a:pt x="448055" y="25781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02808" y="4186428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10" h="100964">
                <a:moveTo>
                  <a:pt x="432688" y="0"/>
                </a:moveTo>
                <a:lnTo>
                  <a:pt x="15366" y="0"/>
                </a:lnTo>
                <a:lnTo>
                  <a:pt x="12318" y="355"/>
                </a:lnTo>
                <a:lnTo>
                  <a:pt x="0" y="14630"/>
                </a:lnTo>
                <a:lnTo>
                  <a:pt x="0" y="86131"/>
                </a:lnTo>
                <a:lnTo>
                  <a:pt x="15366" y="100584"/>
                </a:lnTo>
                <a:lnTo>
                  <a:pt x="432688" y="100584"/>
                </a:lnTo>
                <a:lnTo>
                  <a:pt x="448055" y="86131"/>
                </a:lnTo>
                <a:lnTo>
                  <a:pt x="448055" y="66090"/>
                </a:lnTo>
                <a:lnTo>
                  <a:pt x="42037" y="66090"/>
                </a:lnTo>
                <a:lnTo>
                  <a:pt x="40766" y="65913"/>
                </a:lnTo>
                <a:lnTo>
                  <a:pt x="39750" y="65189"/>
                </a:lnTo>
                <a:lnTo>
                  <a:pt x="38862" y="64109"/>
                </a:lnTo>
                <a:lnTo>
                  <a:pt x="38862" y="36652"/>
                </a:lnTo>
                <a:lnTo>
                  <a:pt x="39750" y="35394"/>
                </a:lnTo>
                <a:lnTo>
                  <a:pt x="40766" y="34671"/>
                </a:lnTo>
                <a:lnTo>
                  <a:pt x="42037" y="34493"/>
                </a:lnTo>
                <a:lnTo>
                  <a:pt x="325145" y="34493"/>
                </a:lnTo>
                <a:lnTo>
                  <a:pt x="325246" y="32321"/>
                </a:lnTo>
                <a:lnTo>
                  <a:pt x="326008" y="30873"/>
                </a:lnTo>
                <a:lnTo>
                  <a:pt x="326643" y="29248"/>
                </a:lnTo>
                <a:lnTo>
                  <a:pt x="327913" y="28168"/>
                </a:lnTo>
                <a:lnTo>
                  <a:pt x="329183" y="27266"/>
                </a:lnTo>
                <a:lnTo>
                  <a:pt x="330834" y="26365"/>
                </a:lnTo>
                <a:lnTo>
                  <a:pt x="332358" y="25996"/>
                </a:lnTo>
                <a:lnTo>
                  <a:pt x="334263" y="25641"/>
                </a:lnTo>
                <a:lnTo>
                  <a:pt x="448055" y="25641"/>
                </a:lnTo>
                <a:lnTo>
                  <a:pt x="448055" y="14630"/>
                </a:lnTo>
                <a:lnTo>
                  <a:pt x="435737" y="355"/>
                </a:lnTo>
                <a:lnTo>
                  <a:pt x="432688" y="0"/>
                </a:lnTo>
                <a:close/>
              </a:path>
              <a:path w="448310" h="100964">
                <a:moveTo>
                  <a:pt x="325145" y="34493"/>
                </a:moveTo>
                <a:lnTo>
                  <a:pt x="68961" y="34493"/>
                </a:lnTo>
                <a:lnTo>
                  <a:pt x="70357" y="34671"/>
                </a:lnTo>
                <a:lnTo>
                  <a:pt x="71246" y="35394"/>
                </a:lnTo>
                <a:lnTo>
                  <a:pt x="71881" y="36652"/>
                </a:lnTo>
                <a:lnTo>
                  <a:pt x="72200" y="37566"/>
                </a:lnTo>
                <a:lnTo>
                  <a:pt x="72262" y="62839"/>
                </a:lnTo>
                <a:lnTo>
                  <a:pt x="71881" y="64109"/>
                </a:lnTo>
                <a:lnTo>
                  <a:pt x="71246" y="65189"/>
                </a:lnTo>
                <a:lnTo>
                  <a:pt x="70357" y="65913"/>
                </a:lnTo>
                <a:lnTo>
                  <a:pt x="68961" y="66090"/>
                </a:lnTo>
                <a:lnTo>
                  <a:pt x="448055" y="66090"/>
                </a:lnTo>
                <a:lnTo>
                  <a:pt x="448055" y="42621"/>
                </a:lnTo>
                <a:lnTo>
                  <a:pt x="332358" y="42621"/>
                </a:lnTo>
                <a:lnTo>
                  <a:pt x="330834" y="42075"/>
                </a:lnTo>
                <a:lnTo>
                  <a:pt x="329183" y="41351"/>
                </a:lnTo>
                <a:lnTo>
                  <a:pt x="327913" y="40271"/>
                </a:lnTo>
                <a:lnTo>
                  <a:pt x="326643" y="39001"/>
                </a:lnTo>
                <a:lnTo>
                  <a:pt x="326008" y="37566"/>
                </a:lnTo>
                <a:lnTo>
                  <a:pt x="325246" y="35941"/>
                </a:lnTo>
                <a:lnTo>
                  <a:pt x="325145" y="34493"/>
                </a:lnTo>
                <a:close/>
              </a:path>
              <a:path w="448310" h="100964">
                <a:moveTo>
                  <a:pt x="370966" y="25641"/>
                </a:moveTo>
                <a:lnTo>
                  <a:pt x="334263" y="25641"/>
                </a:lnTo>
                <a:lnTo>
                  <a:pt x="337946" y="26365"/>
                </a:lnTo>
                <a:lnTo>
                  <a:pt x="339089" y="27266"/>
                </a:lnTo>
                <a:lnTo>
                  <a:pt x="340867" y="28168"/>
                </a:lnTo>
                <a:lnTo>
                  <a:pt x="341756" y="29248"/>
                </a:lnTo>
                <a:lnTo>
                  <a:pt x="342772" y="30873"/>
                </a:lnTo>
                <a:lnTo>
                  <a:pt x="342900" y="32321"/>
                </a:lnTo>
                <a:lnTo>
                  <a:pt x="343280" y="34124"/>
                </a:lnTo>
                <a:lnTo>
                  <a:pt x="342900" y="35941"/>
                </a:lnTo>
                <a:lnTo>
                  <a:pt x="342772" y="37566"/>
                </a:lnTo>
                <a:lnTo>
                  <a:pt x="340867" y="40271"/>
                </a:lnTo>
                <a:lnTo>
                  <a:pt x="339089" y="41351"/>
                </a:lnTo>
                <a:lnTo>
                  <a:pt x="337946" y="42075"/>
                </a:lnTo>
                <a:lnTo>
                  <a:pt x="336041" y="42621"/>
                </a:lnTo>
                <a:lnTo>
                  <a:pt x="369315" y="42621"/>
                </a:lnTo>
                <a:lnTo>
                  <a:pt x="367411" y="42075"/>
                </a:lnTo>
                <a:lnTo>
                  <a:pt x="366140" y="41351"/>
                </a:lnTo>
                <a:lnTo>
                  <a:pt x="364489" y="40271"/>
                </a:lnTo>
                <a:lnTo>
                  <a:pt x="363474" y="39001"/>
                </a:lnTo>
                <a:lnTo>
                  <a:pt x="362584" y="37566"/>
                </a:lnTo>
                <a:lnTo>
                  <a:pt x="362330" y="35941"/>
                </a:lnTo>
                <a:lnTo>
                  <a:pt x="361950" y="34124"/>
                </a:lnTo>
                <a:lnTo>
                  <a:pt x="362330" y="32321"/>
                </a:lnTo>
                <a:lnTo>
                  <a:pt x="362584" y="30873"/>
                </a:lnTo>
                <a:lnTo>
                  <a:pt x="363474" y="29248"/>
                </a:lnTo>
                <a:lnTo>
                  <a:pt x="364489" y="28168"/>
                </a:lnTo>
                <a:lnTo>
                  <a:pt x="366140" y="27266"/>
                </a:lnTo>
                <a:lnTo>
                  <a:pt x="367411" y="26365"/>
                </a:lnTo>
                <a:lnTo>
                  <a:pt x="369315" y="25996"/>
                </a:lnTo>
                <a:lnTo>
                  <a:pt x="370966" y="25641"/>
                </a:lnTo>
                <a:close/>
              </a:path>
              <a:path w="448310" h="100964">
                <a:moveTo>
                  <a:pt x="405002" y="25641"/>
                </a:moveTo>
                <a:lnTo>
                  <a:pt x="370966" y="25641"/>
                </a:lnTo>
                <a:lnTo>
                  <a:pt x="372871" y="25996"/>
                </a:lnTo>
                <a:lnTo>
                  <a:pt x="374522" y="26365"/>
                </a:lnTo>
                <a:lnTo>
                  <a:pt x="376174" y="27266"/>
                </a:lnTo>
                <a:lnTo>
                  <a:pt x="378713" y="29248"/>
                </a:lnTo>
                <a:lnTo>
                  <a:pt x="379221" y="30873"/>
                </a:lnTo>
                <a:lnTo>
                  <a:pt x="379983" y="32321"/>
                </a:lnTo>
                <a:lnTo>
                  <a:pt x="380238" y="34124"/>
                </a:lnTo>
                <a:lnTo>
                  <a:pt x="379983" y="35941"/>
                </a:lnTo>
                <a:lnTo>
                  <a:pt x="379221" y="37566"/>
                </a:lnTo>
                <a:lnTo>
                  <a:pt x="378713" y="39001"/>
                </a:lnTo>
                <a:lnTo>
                  <a:pt x="377316" y="40271"/>
                </a:lnTo>
                <a:lnTo>
                  <a:pt x="376174" y="41351"/>
                </a:lnTo>
                <a:lnTo>
                  <a:pt x="374522" y="42075"/>
                </a:lnTo>
                <a:lnTo>
                  <a:pt x="372871" y="42621"/>
                </a:lnTo>
                <a:lnTo>
                  <a:pt x="403097" y="42621"/>
                </a:lnTo>
                <a:lnTo>
                  <a:pt x="401574" y="42075"/>
                </a:lnTo>
                <a:lnTo>
                  <a:pt x="399795" y="41351"/>
                </a:lnTo>
                <a:lnTo>
                  <a:pt x="398652" y="40271"/>
                </a:lnTo>
                <a:lnTo>
                  <a:pt x="396747" y="37566"/>
                </a:lnTo>
                <a:lnTo>
                  <a:pt x="395986" y="35941"/>
                </a:lnTo>
                <a:lnTo>
                  <a:pt x="395986" y="32321"/>
                </a:lnTo>
                <a:lnTo>
                  <a:pt x="403097" y="25996"/>
                </a:lnTo>
                <a:lnTo>
                  <a:pt x="405002" y="25641"/>
                </a:lnTo>
                <a:close/>
              </a:path>
              <a:path w="448310" h="100964">
                <a:moveTo>
                  <a:pt x="448055" y="25641"/>
                </a:moveTo>
                <a:lnTo>
                  <a:pt x="405002" y="25641"/>
                </a:lnTo>
                <a:lnTo>
                  <a:pt x="406907" y="25996"/>
                </a:lnTo>
                <a:lnTo>
                  <a:pt x="408431" y="26365"/>
                </a:lnTo>
                <a:lnTo>
                  <a:pt x="414019" y="32321"/>
                </a:lnTo>
                <a:lnTo>
                  <a:pt x="414019" y="35941"/>
                </a:lnTo>
                <a:lnTo>
                  <a:pt x="406907" y="42621"/>
                </a:lnTo>
                <a:lnTo>
                  <a:pt x="448055" y="42621"/>
                </a:lnTo>
                <a:lnTo>
                  <a:pt x="448055" y="25641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02808" y="4073652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10" h="99060">
                <a:moveTo>
                  <a:pt x="432688" y="0"/>
                </a:moveTo>
                <a:lnTo>
                  <a:pt x="15366" y="0"/>
                </a:lnTo>
                <a:lnTo>
                  <a:pt x="12318" y="355"/>
                </a:lnTo>
                <a:lnTo>
                  <a:pt x="0" y="14198"/>
                </a:lnTo>
                <a:lnTo>
                  <a:pt x="0" y="84861"/>
                </a:lnTo>
                <a:lnTo>
                  <a:pt x="15366" y="99060"/>
                </a:lnTo>
                <a:lnTo>
                  <a:pt x="432688" y="99060"/>
                </a:lnTo>
                <a:lnTo>
                  <a:pt x="448055" y="84861"/>
                </a:lnTo>
                <a:lnTo>
                  <a:pt x="448055" y="64973"/>
                </a:lnTo>
                <a:lnTo>
                  <a:pt x="42037" y="64973"/>
                </a:lnTo>
                <a:lnTo>
                  <a:pt x="40766" y="64795"/>
                </a:lnTo>
                <a:lnTo>
                  <a:pt x="39750" y="64084"/>
                </a:lnTo>
                <a:lnTo>
                  <a:pt x="38862" y="63195"/>
                </a:lnTo>
                <a:lnTo>
                  <a:pt x="38862" y="35864"/>
                </a:lnTo>
                <a:lnTo>
                  <a:pt x="39750" y="34975"/>
                </a:lnTo>
                <a:lnTo>
                  <a:pt x="40766" y="34086"/>
                </a:lnTo>
                <a:lnTo>
                  <a:pt x="325135" y="34086"/>
                </a:lnTo>
                <a:lnTo>
                  <a:pt x="325246" y="32131"/>
                </a:lnTo>
                <a:lnTo>
                  <a:pt x="326008" y="30530"/>
                </a:lnTo>
                <a:lnTo>
                  <a:pt x="326643" y="29108"/>
                </a:lnTo>
                <a:lnTo>
                  <a:pt x="327913" y="27876"/>
                </a:lnTo>
                <a:lnTo>
                  <a:pt x="329183" y="26809"/>
                </a:lnTo>
                <a:lnTo>
                  <a:pt x="330834" y="26098"/>
                </a:lnTo>
                <a:lnTo>
                  <a:pt x="332358" y="25565"/>
                </a:lnTo>
                <a:lnTo>
                  <a:pt x="334263" y="25209"/>
                </a:lnTo>
                <a:lnTo>
                  <a:pt x="448055" y="25209"/>
                </a:lnTo>
                <a:lnTo>
                  <a:pt x="448055" y="14198"/>
                </a:lnTo>
                <a:lnTo>
                  <a:pt x="435737" y="355"/>
                </a:lnTo>
                <a:lnTo>
                  <a:pt x="432688" y="0"/>
                </a:lnTo>
                <a:close/>
              </a:path>
              <a:path w="448310" h="99060">
                <a:moveTo>
                  <a:pt x="325135" y="34086"/>
                </a:moveTo>
                <a:lnTo>
                  <a:pt x="70357" y="34086"/>
                </a:lnTo>
                <a:lnTo>
                  <a:pt x="71246" y="34975"/>
                </a:lnTo>
                <a:lnTo>
                  <a:pt x="71881" y="35864"/>
                </a:lnTo>
                <a:lnTo>
                  <a:pt x="72262" y="37096"/>
                </a:lnTo>
                <a:lnTo>
                  <a:pt x="72262" y="61950"/>
                </a:lnTo>
                <a:lnTo>
                  <a:pt x="71881" y="63195"/>
                </a:lnTo>
                <a:lnTo>
                  <a:pt x="71246" y="64084"/>
                </a:lnTo>
                <a:lnTo>
                  <a:pt x="70357" y="64795"/>
                </a:lnTo>
                <a:lnTo>
                  <a:pt x="68961" y="64973"/>
                </a:lnTo>
                <a:lnTo>
                  <a:pt x="448055" y="64973"/>
                </a:lnTo>
                <a:lnTo>
                  <a:pt x="448055" y="42075"/>
                </a:lnTo>
                <a:lnTo>
                  <a:pt x="334263" y="42075"/>
                </a:lnTo>
                <a:lnTo>
                  <a:pt x="332358" y="41897"/>
                </a:lnTo>
                <a:lnTo>
                  <a:pt x="330834" y="41186"/>
                </a:lnTo>
                <a:lnTo>
                  <a:pt x="329183" y="40652"/>
                </a:lnTo>
                <a:lnTo>
                  <a:pt x="327913" y="39408"/>
                </a:lnTo>
                <a:lnTo>
                  <a:pt x="326643" y="38341"/>
                </a:lnTo>
                <a:lnTo>
                  <a:pt x="326008" y="37096"/>
                </a:lnTo>
                <a:lnTo>
                  <a:pt x="325246" y="35331"/>
                </a:lnTo>
                <a:lnTo>
                  <a:pt x="325135" y="34086"/>
                </a:lnTo>
                <a:close/>
              </a:path>
              <a:path w="448310" h="99060">
                <a:moveTo>
                  <a:pt x="370966" y="25209"/>
                </a:moveTo>
                <a:lnTo>
                  <a:pt x="334263" y="25209"/>
                </a:lnTo>
                <a:lnTo>
                  <a:pt x="336041" y="25565"/>
                </a:lnTo>
                <a:lnTo>
                  <a:pt x="337946" y="26098"/>
                </a:lnTo>
                <a:lnTo>
                  <a:pt x="339089" y="26809"/>
                </a:lnTo>
                <a:lnTo>
                  <a:pt x="340867" y="27876"/>
                </a:lnTo>
                <a:lnTo>
                  <a:pt x="342772" y="30530"/>
                </a:lnTo>
                <a:lnTo>
                  <a:pt x="342900" y="32131"/>
                </a:lnTo>
                <a:lnTo>
                  <a:pt x="343280" y="33909"/>
                </a:lnTo>
                <a:lnTo>
                  <a:pt x="342900" y="35331"/>
                </a:lnTo>
                <a:lnTo>
                  <a:pt x="334263" y="42075"/>
                </a:lnTo>
                <a:lnTo>
                  <a:pt x="370966" y="42075"/>
                </a:lnTo>
                <a:lnTo>
                  <a:pt x="362330" y="35331"/>
                </a:lnTo>
                <a:lnTo>
                  <a:pt x="361950" y="33909"/>
                </a:lnTo>
                <a:lnTo>
                  <a:pt x="362330" y="32131"/>
                </a:lnTo>
                <a:lnTo>
                  <a:pt x="362584" y="30530"/>
                </a:lnTo>
                <a:lnTo>
                  <a:pt x="363474" y="29108"/>
                </a:lnTo>
                <a:lnTo>
                  <a:pt x="364489" y="27876"/>
                </a:lnTo>
                <a:lnTo>
                  <a:pt x="366140" y="26809"/>
                </a:lnTo>
                <a:lnTo>
                  <a:pt x="367411" y="26098"/>
                </a:lnTo>
                <a:lnTo>
                  <a:pt x="369315" y="25565"/>
                </a:lnTo>
                <a:lnTo>
                  <a:pt x="370966" y="25209"/>
                </a:lnTo>
                <a:close/>
              </a:path>
              <a:path w="448310" h="99060">
                <a:moveTo>
                  <a:pt x="405002" y="25209"/>
                </a:moveTo>
                <a:lnTo>
                  <a:pt x="370966" y="25209"/>
                </a:lnTo>
                <a:lnTo>
                  <a:pt x="372871" y="25565"/>
                </a:lnTo>
                <a:lnTo>
                  <a:pt x="374522" y="26098"/>
                </a:lnTo>
                <a:lnTo>
                  <a:pt x="376174" y="26809"/>
                </a:lnTo>
                <a:lnTo>
                  <a:pt x="377316" y="27876"/>
                </a:lnTo>
                <a:lnTo>
                  <a:pt x="378713" y="29108"/>
                </a:lnTo>
                <a:lnTo>
                  <a:pt x="379221" y="30530"/>
                </a:lnTo>
                <a:lnTo>
                  <a:pt x="379983" y="32131"/>
                </a:lnTo>
                <a:lnTo>
                  <a:pt x="380238" y="33909"/>
                </a:lnTo>
                <a:lnTo>
                  <a:pt x="379983" y="35331"/>
                </a:lnTo>
                <a:lnTo>
                  <a:pt x="379221" y="37096"/>
                </a:lnTo>
                <a:lnTo>
                  <a:pt x="378713" y="38341"/>
                </a:lnTo>
                <a:lnTo>
                  <a:pt x="377316" y="39408"/>
                </a:lnTo>
                <a:lnTo>
                  <a:pt x="376174" y="40652"/>
                </a:lnTo>
                <a:lnTo>
                  <a:pt x="374522" y="41186"/>
                </a:lnTo>
                <a:lnTo>
                  <a:pt x="372871" y="41897"/>
                </a:lnTo>
                <a:lnTo>
                  <a:pt x="370966" y="42075"/>
                </a:lnTo>
                <a:lnTo>
                  <a:pt x="405002" y="42075"/>
                </a:lnTo>
                <a:lnTo>
                  <a:pt x="403097" y="41897"/>
                </a:lnTo>
                <a:lnTo>
                  <a:pt x="401574" y="41186"/>
                </a:lnTo>
                <a:lnTo>
                  <a:pt x="399795" y="40652"/>
                </a:lnTo>
                <a:lnTo>
                  <a:pt x="398652" y="39408"/>
                </a:lnTo>
                <a:lnTo>
                  <a:pt x="396747" y="37096"/>
                </a:lnTo>
                <a:lnTo>
                  <a:pt x="395986" y="35331"/>
                </a:lnTo>
                <a:lnTo>
                  <a:pt x="395986" y="32131"/>
                </a:lnTo>
                <a:lnTo>
                  <a:pt x="403097" y="25565"/>
                </a:lnTo>
                <a:lnTo>
                  <a:pt x="405002" y="25209"/>
                </a:lnTo>
                <a:close/>
              </a:path>
              <a:path w="448310" h="99060">
                <a:moveTo>
                  <a:pt x="448055" y="25209"/>
                </a:moveTo>
                <a:lnTo>
                  <a:pt x="405002" y="25209"/>
                </a:lnTo>
                <a:lnTo>
                  <a:pt x="406907" y="25565"/>
                </a:lnTo>
                <a:lnTo>
                  <a:pt x="408431" y="26098"/>
                </a:lnTo>
                <a:lnTo>
                  <a:pt x="414019" y="32131"/>
                </a:lnTo>
                <a:lnTo>
                  <a:pt x="414019" y="35331"/>
                </a:lnTo>
                <a:lnTo>
                  <a:pt x="413257" y="37096"/>
                </a:lnTo>
                <a:lnTo>
                  <a:pt x="412368" y="38341"/>
                </a:lnTo>
                <a:lnTo>
                  <a:pt x="411352" y="39408"/>
                </a:lnTo>
                <a:lnTo>
                  <a:pt x="410209" y="40652"/>
                </a:lnTo>
                <a:lnTo>
                  <a:pt x="408431" y="41186"/>
                </a:lnTo>
                <a:lnTo>
                  <a:pt x="406907" y="41897"/>
                </a:lnTo>
                <a:lnTo>
                  <a:pt x="405002" y="42075"/>
                </a:lnTo>
                <a:lnTo>
                  <a:pt x="448055" y="42075"/>
                </a:lnTo>
                <a:lnTo>
                  <a:pt x="448055" y="25209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95871" y="4300728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09" h="100964">
                <a:moveTo>
                  <a:pt x="432688" y="0"/>
                </a:moveTo>
                <a:lnTo>
                  <a:pt x="15367" y="0"/>
                </a:lnTo>
                <a:lnTo>
                  <a:pt x="12319" y="177"/>
                </a:lnTo>
                <a:lnTo>
                  <a:pt x="0" y="14414"/>
                </a:lnTo>
                <a:lnTo>
                  <a:pt x="0" y="86156"/>
                </a:lnTo>
                <a:lnTo>
                  <a:pt x="15367" y="100584"/>
                </a:lnTo>
                <a:lnTo>
                  <a:pt x="432688" y="100584"/>
                </a:lnTo>
                <a:lnTo>
                  <a:pt x="448055" y="86156"/>
                </a:lnTo>
                <a:lnTo>
                  <a:pt x="448055" y="65976"/>
                </a:lnTo>
                <a:lnTo>
                  <a:pt x="40767" y="65976"/>
                </a:lnTo>
                <a:lnTo>
                  <a:pt x="39750" y="65074"/>
                </a:lnTo>
                <a:lnTo>
                  <a:pt x="38861" y="64173"/>
                </a:lnTo>
                <a:lnTo>
                  <a:pt x="38861" y="36410"/>
                </a:lnTo>
                <a:lnTo>
                  <a:pt x="39750" y="35509"/>
                </a:lnTo>
                <a:lnTo>
                  <a:pt x="40767" y="34963"/>
                </a:lnTo>
                <a:lnTo>
                  <a:pt x="42036" y="34607"/>
                </a:lnTo>
                <a:lnTo>
                  <a:pt x="325148" y="34607"/>
                </a:lnTo>
                <a:lnTo>
                  <a:pt x="325247" y="32448"/>
                </a:lnTo>
                <a:lnTo>
                  <a:pt x="326008" y="31000"/>
                </a:lnTo>
                <a:lnTo>
                  <a:pt x="326644" y="29565"/>
                </a:lnTo>
                <a:lnTo>
                  <a:pt x="329183" y="27038"/>
                </a:lnTo>
                <a:lnTo>
                  <a:pt x="330834" y="26492"/>
                </a:lnTo>
                <a:lnTo>
                  <a:pt x="332358" y="25781"/>
                </a:lnTo>
                <a:lnTo>
                  <a:pt x="448055" y="25781"/>
                </a:lnTo>
                <a:lnTo>
                  <a:pt x="448055" y="14414"/>
                </a:lnTo>
                <a:lnTo>
                  <a:pt x="447675" y="11722"/>
                </a:lnTo>
                <a:lnTo>
                  <a:pt x="435736" y="177"/>
                </a:lnTo>
                <a:lnTo>
                  <a:pt x="432688" y="0"/>
                </a:lnTo>
                <a:close/>
              </a:path>
              <a:path w="448309" h="100964">
                <a:moveTo>
                  <a:pt x="325148" y="34607"/>
                </a:moveTo>
                <a:lnTo>
                  <a:pt x="68960" y="34607"/>
                </a:lnTo>
                <a:lnTo>
                  <a:pt x="70357" y="34963"/>
                </a:lnTo>
                <a:lnTo>
                  <a:pt x="71247" y="35509"/>
                </a:lnTo>
                <a:lnTo>
                  <a:pt x="71881" y="36410"/>
                </a:lnTo>
                <a:lnTo>
                  <a:pt x="72262" y="37668"/>
                </a:lnTo>
                <a:lnTo>
                  <a:pt x="72262" y="62903"/>
                </a:lnTo>
                <a:lnTo>
                  <a:pt x="71881" y="64173"/>
                </a:lnTo>
                <a:lnTo>
                  <a:pt x="71247" y="65074"/>
                </a:lnTo>
                <a:lnTo>
                  <a:pt x="70357" y="65976"/>
                </a:lnTo>
                <a:lnTo>
                  <a:pt x="448055" y="65976"/>
                </a:lnTo>
                <a:lnTo>
                  <a:pt x="448055" y="42722"/>
                </a:lnTo>
                <a:lnTo>
                  <a:pt x="334263" y="42722"/>
                </a:lnTo>
                <a:lnTo>
                  <a:pt x="332358" y="42354"/>
                </a:lnTo>
                <a:lnTo>
                  <a:pt x="325247" y="35864"/>
                </a:lnTo>
                <a:lnTo>
                  <a:pt x="325148" y="34607"/>
                </a:lnTo>
                <a:close/>
              </a:path>
              <a:path w="448309" h="100964">
                <a:moveTo>
                  <a:pt x="369316" y="25781"/>
                </a:moveTo>
                <a:lnTo>
                  <a:pt x="336042" y="25781"/>
                </a:lnTo>
                <a:lnTo>
                  <a:pt x="337947" y="26492"/>
                </a:lnTo>
                <a:lnTo>
                  <a:pt x="339089" y="27038"/>
                </a:lnTo>
                <a:lnTo>
                  <a:pt x="340868" y="28295"/>
                </a:lnTo>
                <a:lnTo>
                  <a:pt x="342773" y="31000"/>
                </a:lnTo>
                <a:lnTo>
                  <a:pt x="342900" y="32448"/>
                </a:lnTo>
                <a:lnTo>
                  <a:pt x="343280" y="34251"/>
                </a:lnTo>
                <a:lnTo>
                  <a:pt x="342900" y="35864"/>
                </a:lnTo>
                <a:lnTo>
                  <a:pt x="342773" y="37668"/>
                </a:lnTo>
                <a:lnTo>
                  <a:pt x="340868" y="40373"/>
                </a:lnTo>
                <a:lnTo>
                  <a:pt x="339089" y="41275"/>
                </a:lnTo>
                <a:lnTo>
                  <a:pt x="337947" y="42176"/>
                </a:lnTo>
                <a:lnTo>
                  <a:pt x="336042" y="42354"/>
                </a:lnTo>
                <a:lnTo>
                  <a:pt x="334263" y="42722"/>
                </a:lnTo>
                <a:lnTo>
                  <a:pt x="370967" y="42722"/>
                </a:lnTo>
                <a:lnTo>
                  <a:pt x="369316" y="42354"/>
                </a:lnTo>
                <a:lnTo>
                  <a:pt x="367410" y="42176"/>
                </a:lnTo>
                <a:lnTo>
                  <a:pt x="366141" y="41275"/>
                </a:lnTo>
                <a:lnTo>
                  <a:pt x="364489" y="40373"/>
                </a:lnTo>
                <a:lnTo>
                  <a:pt x="363474" y="39116"/>
                </a:lnTo>
                <a:lnTo>
                  <a:pt x="362584" y="37668"/>
                </a:lnTo>
                <a:lnTo>
                  <a:pt x="362330" y="35864"/>
                </a:lnTo>
                <a:lnTo>
                  <a:pt x="361950" y="34251"/>
                </a:lnTo>
                <a:lnTo>
                  <a:pt x="362330" y="32448"/>
                </a:lnTo>
                <a:lnTo>
                  <a:pt x="362584" y="31000"/>
                </a:lnTo>
                <a:lnTo>
                  <a:pt x="363474" y="29565"/>
                </a:lnTo>
                <a:lnTo>
                  <a:pt x="364489" y="28295"/>
                </a:lnTo>
                <a:lnTo>
                  <a:pt x="366141" y="27038"/>
                </a:lnTo>
                <a:lnTo>
                  <a:pt x="367410" y="26492"/>
                </a:lnTo>
                <a:lnTo>
                  <a:pt x="369316" y="25781"/>
                </a:lnTo>
                <a:close/>
              </a:path>
              <a:path w="448309" h="100964">
                <a:moveTo>
                  <a:pt x="403098" y="25781"/>
                </a:moveTo>
                <a:lnTo>
                  <a:pt x="372872" y="25781"/>
                </a:lnTo>
                <a:lnTo>
                  <a:pt x="374523" y="26492"/>
                </a:lnTo>
                <a:lnTo>
                  <a:pt x="376174" y="27038"/>
                </a:lnTo>
                <a:lnTo>
                  <a:pt x="377317" y="28295"/>
                </a:lnTo>
                <a:lnTo>
                  <a:pt x="378713" y="29565"/>
                </a:lnTo>
                <a:lnTo>
                  <a:pt x="379222" y="31000"/>
                </a:lnTo>
                <a:lnTo>
                  <a:pt x="379983" y="32448"/>
                </a:lnTo>
                <a:lnTo>
                  <a:pt x="380237" y="34251"/>
                </a:lnTo>
                <a:lnTo>
                  <a:pt x="379983" y="35864"/>
                </a:lnTo>
                <a:lnTo>
                  <a:pt x="379222" y="37668"/>
                </a:lnTo>
                <a:lnTo>
                  <a:pt x="378713" y="39116"/>
                </a:lnTo>
                <a:lnTo>
                  <a:pt x="377317" y="40373"/>
                </a:lnTo>
                <a:lnTo>
                  <a:pt x="376174" y="41275"/>
                </a:lnTo>
                <a:lnTo>
                  <a:pt x="374523" y="42176"/>
                </a:lnTo>
                <a:lnTo>
                  <a:pt x="372872" y="42354"/>
                </a:lnTo>
                <a:lnTo>
                  <a:pt x="370967" y="42722"/>
                </a:lnTo>
                <a:lnTo>
                  <a:pt x="405002" y="42722"/>
                </a:lnTo>
                <a:lnTo>
                  <a:pt x="403098" y="42354"/>
                </a:lnTo>
                <a:lnTo>
                  <a:pt x="401574" y="42176"/>
                </a:lnTo>
                <a:lnTo>
                  <a:pt x="399796" y="41275"/>
                </a:lnTo>
                <a:lnTo>
                  <a:pt x="398652" y="40373"/>
                </a:lnTo>
                <a:lnTo>
                  <a:pt x="396748" y="37668"/>
                </a:lnTo>
                <a:lnTo>
                  <a:pt x="395985" y="35864"/>
                </a:lnTo>
                <a:lnTo>
                  <a:pt x="395985" y="32448"/>
                </a:lnTo>
                <a:lnTo>
                  <a:pt x="396748" y="31000"/>
                </a:lnTo>
                <a:lnTo>
                  <a:pt x="398652" y="28295"/>
                </a:lnTo>
                <a:lnTo>
                  <a:pt x="399796" y="27038"/>
                </a:lnTo>
                <a:lnTo>
                  <a:pt x="401574" y="26492"/>
                </a:lnTo>
                <a:lnTo>
                  <a:pt x="403098" y="25781"/>
                </a:lnTo>
                <a:close/>
              </a:path>
              <a:path w="448309" h="100964">
                <a:moveTo>
                  <a:pt x="448055" y="25781"/>
                </a:moveTo>
                <a:lnTo>
                  <a:pt x="406907" y="25781"/>
                </a:lnTo>
                <a:lnTo>
                  <a:pt x="408431" y="26492"/>
                </a:lnTo>
                <a:lnTo>
                  <a:pt x="410209" y="27038"/>
                </a:lnTo>
                <a:lnTo>
                  <a:pt x="411352" y="28295"/>
                </a:lnTo>
                <a:lnTo>
                  <a:pt x="412369" y="29565"/>
                </a:lnTo>
                <a:lnTo>
                  <a:pt x="413257" y="31000"/>
                </a:lnTo>
                <a:lnTo>
                  <a:pt x="414020" y="32448"/>
                </a:lnTo>
                <a:lnTo>
                  <a:pt x="414020" y="35864"/>
                </a:lnTo>
                <a:lnTo>
                  <a:pt x="406907" y="42354"/>
                </a:lnTo>
                <a:lnTo>
                  <a:pt x="405002" y="42722"/>
                </a:lnTo>
                <a:lnTo>
                  <a:pt x="448055" y="42722"/>
                </a:lnTo>
                <a:lnTo>
                  <a:pt x="448055" y="25781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95871" y="4186428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09" h="100964">
                <a:moveTo>
                  <a:pt x="432688" y="0"/>
                </a:moveTo>
                <a:lnTo>
                  <a:pt x="15367" y="0"/>
                </a:lnTo>
                <a:lnTo>
                  <a:pt x="12319" y="355"/>
                </a:lnTo>
                <a:lnTo>
                  <a:pt x="0" y="14630"/>
                </a:lnTo>
                <a:lnTo>
                  <a:pt x="0" y="86131"/>
                </a:lnTo>
                <a:lnTo>
                  <a:pt x="15367" y="100584"/>
                </a:lnTo>
                <a:lnTo>
                  <a:pt x="432688" y="100584"/>
                </a:lnTo>
                <a:lnTo>
                  <a:pt x="448055" y="86131"/>
                </a:lnTo>
                <a:lnTo>
                  <a:pt x="448055" y="66090"/>
                </a:lnTo>
                <a:lnTo>
                  <a:pt x="42036" y="66090"/>
                </a:lnTo>
                <a:lnTo>
                  <a:pt x="40767" y="65913"/>
                </a:lnTo>
                <a:lnTo>
                  <a:pt x="39750" y="65189"/>
                </a:lnTo>
                <a:lnTo>
                  <a:pt x="38861" y="64109"/>
                </a:lnTo>
                <a:lnTo>
                  <a:pt x="38861" y="36652"/>
                </a:lnTo>
                <a:lnTo>
                  <a:pt x="39750" y="35394"/>
                </a:lnTo>
                <a:lnTo>
                  <a:pt x="40767" y="34671"/>
                </a:lnTo>
                <a:lnTo>
                  <a:pt x="42036" y="34493"/>
                </a:lnTo>
                <a:lnTo>
                  <a:pt x="325145" y="34493"/>
                </a:lnTo>
                <a:lnTo>
                  <a:pt x="325247" y="32321"/>
                </a:lnTo>
                <a:lnTo>
                  <a:pt x="326008" y="30873"/>
                </a:lnTo>
                <a:lnTo>
                  <a:pt x="326644" y="29248"/>
                </a:lnTo>
                <a:lnTo>
                  <a:pt x="327913" y="28168"/>
                </a:lnTo>
                <a:lnTo>
                  <a:pt x="329183" y="27266"/>
                </a:lnTo>
                <a:lnTo>
                  <a:pt x="330834" y="26365"/>
                </a:lnTo>
                <a:lnTo>
                  <a:pt x="332358" y="25996"/>
                </a:lnTo>
                <a:lnTo>
                  <a:pt x="334263" y="25641"/>
                </a:lnTo>
                <a:lnTo>
                  <a:pt x="448055" y="25641"/>
                </a:lnTo>
                <a:lnTo>
                  <a:pt x="448055" y="14630"/>
                </a:lnTo>
                <a:lnTo>
                  <a:pt x="435736" y="355"/>
                </a:lnTo>
                <a:lnTo>
                  <a:pt x="432688" y="0"/>
                </a:lnTo>
                <a:close/>
              </a:path>
              <a:path w="448309" h="100964">
                <a:moveTo>
                  <a:pt x="325145" y="34493"/>
                </a:moveTo>
                <a:lnTo>
                  <a:pt x="68960" y="34493"/>
                </a:lnTo>
                <a:lnTo>
                  <a:pt x="70357" y="34671"/>
                </a:lnTo>
                <a:lnTo>
                  <a:pt x="71247" y="35394"/>
                </a:lnTo>
                <a:lnTo>
                  <a:pt x="71881" y="36652"/>
                </a:lnTo>
                <a:lnTo>
                  <a:pt x="72200" y="37566"/>
                </a:lnTo>
                <a:lnTo>
                  <a:pt x="72262" y="62839"/>
                </a:lnTo>
                <a:lnTo>
                  <a:pt x="71881" y="64109"/>
                </a:lnTo>
                <a:lnTo>
                  <a:pt x="71247" y="65189"/>
                </a:lnTo>
                <a:lnTo>
                  <a:pt x="70357" y="65913"/>
                </a:lnTo>
                <a:lnTo>
                  <a:pt x="68960" y="66090"/>
                </a:lnTo>
                <a:lnTo>
                  <a:pt x="448055" y="66090"/>
                </a:lnTo>
                <a:lnTo>
                  <a:pt x="448055" y="42621"/>
                </a:lnTo>
                <a:lnTo>
                  <a:pt x="332358" y="42621"/>
                </a:lnTo>
                <a:lnTo>
                  <a:pt x="330834" y="42075"/>
                </a:lnTo>
                <a:lnTo>
                  <a:pt x="329183" y="41351"/>
                </a:lnTo>
                <a:lnTo>
                  <a:pt x="327913" y="40271"/>
                </a:lnTo>
                <a:lnTo>
                  <a:pt x="326644" y="39001"/>
                </a:lnTo>
                <a:lnTo>
                  <a:pt x="326008" y="37566"/>
                </a:lnTo>
                <a:lnTo>
                  <a:pt x="325247" y="35941"/>
                </a:lnTo>
                <a:lnTo>
                  <a:pt x="325145" y="34493"/>
                </a:lnTo>
                <a:close/>
              </a:path>
              <a:path w="448309" h="100964">
                <a:moveTo>
                  <a:pt x="370967" y="25641"/>
                </a:moveTo>
                <a:lnTo>
                  <a:pt x="334263" y="25641"/>
                </a:lnTo>
                <a:lnTo>
                  <a:pt x="337947" y="26365"/>
                </a:lnTo>
                <a:lnTo>
                  <a:pt x="339089" y="27266"/>
                </a:lnTo>
                <a:lnTo>
                  <a:pt x="340868" y="28168"/>
                </a:lnTo>
                <a:lnTo>
                  <a:pt x="341756" y="29248"/>
                </a:lnTo>
                <a:lnTo>
                  <a:pt x="342773" y="30873"/>
                </a:lnTo>
                <a:lnTo>
                  <a:pt x="342900" y="32321"/>
                </a:lnTo>
                <a:lnTo>
                  <a:pt x="343280" y="34124"/>
                </a:lnTo>
                <a:lnTo>
                  <a:pt x="342900" y="35941"/>
                </a:lnTo>
                <a:lnTo>
                  <a:pt x="342773" y="37566"/>
                </a:lnTo>
                <a:lnTo>
                  <a:pt x="340868" y="40271"/>
                </a:lnTo>
                <a:lnTo>
                  <a:pt x="339089" y="41351"/>
                </a:lnTo>
                <a:lnTo>
                  <a:pt x="337947" y="42075"/>
                </a:lnTo>
                <a:lnTo>
                  <a:pt x="336042" y="42621"/>
                </a:lnTo>
                <a:lnTo>
                  <a:pt x="369316" y="42621"/>
                </a:lnTo>
                <a:lnTo>
                  <a:pt x="367410" y="42075"/>
                </a:lnTo>
                <a:lnTo>
                  <a:pt x="366141" y="41351"/>
                </a:lnTo>
                <a:lnTo>
                  <a:pt x="364489" y="40271"/>
                </a:lnTo>
                <a:lnTo>
                  <a:pt x="363474" y="39001"/>
                </a:lnTo>
                <a:lnTo>
                  <a:pt x="362584" y="37566"/>
                </a:lnTo>
                <a:lnTo>
                  <a:pt x="362330" y="35941"/>
                </a:lnTo>
                <a:lnTo>
                  <a:pt x="361950" y="34124"/>
                </a:lnTo>
                <a:lnTo>
                  <a:pt x="362330" y="32321"/>
                </a:lnTo>
                <a:lnTo>
                  <a:pt x="362584" y="30873"/>
                </a:lnTo>
                <a:lnTo>
                  <a:pt x="363474" y="29248"/>
                </a:lnTo>
                <a:lnTo>
                  <a:pt x="364489" y="28168"/>
                </a:lnTo>
                <a:lnTo>
                  <a:pt x="366141" y="27266"/>
                </a:lnTo>
                <a:lnTo>
                  <a:pt x="367410" y="26365"/>
                </a:lnTo>
                <a:lnTo>
                  <a:pt x="369316" y="25996"/>
                </a:lnTo>
                <a:lnTo>
                  <a:pt x="370967" y="25641"/>
                </a:lnTo>
                <a:close/>
              </a:path>
              <a:path w="448309" h="100964">
                <a:moveTo>
                  <a:pt x="405002" y="25641"/>
                </a:moveTo>
                <a:lnTo>
                  <a:pt x="370967" y="25641"/>
                </a:lnTo>
                <a:lnTo>
                  <a:pt x="372872" y="25996"/>
                </a:lnTo>
                <a:lnTo>
                  <a:pt x="374523" y="26365"/>
                </a:lnTo>
                <a:lnTo>
                  <a:pt x="376174" y="27266"/>
                </a:lnTo>
                <a:lnTo>
                  <a:pt x="378713" y="29248"/>
                </a:lnTo>
                <a:lnTo>
                  <a:pt x="379222" y="30873"/>
                </a:lnTo>
                <a:lnTo>
                  <a:pt x="379983" y="32321"/>
                </a:lnTo>
                <a:lnTo>
                  <a:pt x="380237" y="34124"/>
                </a:lnTo>
                <a:lnTo>
                  <a:pt x="379983" y="35941"/>
                </a:lnTo>
                <a:lnTo>
                  <a:pt x="379222" y="37566"/>
                </a:lnTo>
                <a:lnTo>
                  <a:pt x="378713" y="39001"/>
                </a:lnTo>
                <a:lnTo>
                  <a:pt x="377317" y="40271"/>
                </a:lnTo>
                <a:lnTo>
                  <a:pt x="376174" y="41351"/>
                </a:lnTo>
                <a:lnTo>
                  <a:pt x="374523" y="42075"/>
                </a:lnTo>
                <a:lnTo>
                  <a:pt x="372872" y="42621"/>
                </a:lnTo>
                <a:lnTo>
                  <a:pt x="403098" y="42621"/>
                </a:lnTo>
                <a:lnTo>
                  <a:pt x="401574" y="42075"/>
                </a:lnTo>
                <a:lnTo>
                  <a:pt x="399796" y="41351"/>
                </a:lnTo>
                <a:lnTo>
                  <a:pt x="398652" y="40271"/>
                </a:lnTo>
                <a:lnTo>
                  <a:pt x="396748" y="37566"/>
                </a:lnTo>
                <a:lnTo>
                  <a:pt x="395985" y="35941"/>
                </a:lnTo>
                <a:lnTo>
                  <a:pt x="395985" y="32321"/>
                </a:lnTo>
                <a:lnTo>
                  <a:pt x="403098" y="25996"/>
                </a:lnTo>
                <a:lnTo>
                  <a:pt x="405002" y="25641"/>
                </a:lnTo>
                <a:close/>
              </a:path>
              <a:path w="448309" h="100964">
                <a:moveTo>
                  <a:pt x="448055" y="25641"/>
                </a:moveTo>
                <a:lnTo>
                  <a:pt x="405002" y="25641"/>
                </a:lnTo>
                <a:lnTo>
                  <a:pt x="406907" y="25996"/>
                </a:lnTo>
                <a:lnTo>
                  <a:pt x="408431" y="26365"/>
                </a:lnTo>
                <a:lnTo>
                  <a:pt x="414020" y="32321"/>
                </a:lnTo>
                <a:lnTo>
                  <a:pt x="414020" y="35941"/>
                </a:lnTo>
                <a:lnTo>
                  <a:pt x="406907" y="42621"/>
                </a:lnTo>
                <a:lnTo>
                  <a:pt x="448055" y="42621"/>
                </a:lnTo>
                <a:lnTo>
                  <a:pt x="448055" y="25641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95871" y="4073652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09" h="99060">
                <a:moveTo>
                  <a:pt x="432688" y="0"/>
                </a:moveTo>
                <a:lnTo>
                  <a:pt x="15367" y="0"/>
                </a:lnTo>
                <a:lnTo>
                  <a:pt x="12319" y="355"/>
                </a:lnTo>
                <a:lnTo>
                  <a:pt x="0" y="14198"/>
                </a:lnTo>
                <a:lnTo>
                  <a:pt x="0" y="84861"/>
                </a:lnTo>
                <a:lnTo>
                  <a:pt x="15367" y="99060"/>
                </a:lnTo>
                <a:lnTo>
                  <a:pt x="432688" y="99060"/>
                </a:lnTo>
                <a:lnTo>
                  <a:pt x="448055" y="84861"/>
                </a:lnTo>
                <a:lnTo>
                  <a:pt x="448055" y="64973"/>
                </a:lnTo>
                <a:lnTo>
                  <a:pt x="42036" y="64973"/>
                </a:lnTo>
                <a:lnTo>
                  <a:pt x="40767" y="64795"/>
                </a:lnTo>
                <a:lnTo>
                  <a:pt x="39750" y="64084"/>
                </a:lnTo>
                <a:lnTo>
                  <a:pt x="38861" y="63195"/>
                </a:lnTo>
                <a:lnTo>
                  <a:pt x="38861" y="35864"/>
                </a:lnTo>
                <a:lnTo>
                  <a:pt x="39750" y="34975"/>
                </a:lnTo>
                <a:lnTo>
                  <a:pt x="40767" y="34086"/>
                </a:lnTo>
                <a:lnTo>
                  <a:pt x="325135" y="34086"/>
                </a:lnTo>
                <a:lnTo>
                  <a:pt x="325247" y="32131"/>
                </a:lnTo>
                <a:lnTo>
                  <a:pt x="326008" y="30530"/>
                </a:lnTo>
                <a:lnTo>
                  <a:pt x="326644" y="29108"/>
                </a:lnTo>
                <a:lnTo>
                  <a:pt x="327913" y="27876"/>
                </a:lnTo>
                <a:lnTo>
                  <a:pt x="329183" y="26809"/>
                </a:lnTo>
                <a:lnTo>
                  <a:pt x="330834" y="26098"/>
                </a:lnTo>
                <a:lnTo>
                  <a:pt x="332358" y="25565"/>
                </a:lnTo>
                <a:lnTo>
                  <a:pt x="334263" y="25209"/>
                </a:lnTo>
                <a:lnTo>
                  <a:pt x="448055" y="25209"/>
                </a:lnTo>
                <a:lnTo>
                  <a:pt x="448055" y="14198"/>
                </a:lnTo>
                <a:lnTo>
                  <a:pt x="435736" y="355"/>
                </a:lnTo>
                <a:lnTo>
                  <a:pt x="432688" y="0"/>
                </a:lnTo>
                <a:close/>
              </a:path>
              <a:path w="448309" h="99060">
                <a:moveTo>
                  <a:pt x="325135" y="34086"/>
                </a:moveTo>
                <a:lnTo>
                  <a:pt x="70357" y="34086"/>
                </a:lnTo>
                <a:lnTo>
                  <a:pt x="71247" y="34975"/>
                </a:lnTo>
                <a:lnTo>
                  <a:pt x="71881" y="35864"/>
                </a:lnTo>
                <a:lnTo>
                  <a:pt x="72262" y="37096"/>
                </a:lnTo>
                <a:lnTo>
                  <a:pt x="72262" y="61950"/>
                </a:lnTo>
                <a:lnTo>
                  <a:pt x="71881" y="63195"/>
                </a:lnTo>
                <a:lnTo>
                  <a:pt x="71247" y="64084"/>
                </a:lnTo>
                <a:lnTo>
                  <a:pt x="70357" y="64795"/>
                </a:lnTo>
                <a:lnTo>
                  <a:pt x="68960" y="64973"/>
                </a:lnTo>
                <a:lnTo>
                  <a:pt x="448055" y="64973"/>
                </a:lnTo>
                <a:lnTo>
                  <a:pt x="448055" y="42075"/>
                </a:lnTo>
                <a:lnTo>
                  <a:pt x="334263" y="42075"/>
                </a:lnTo>
                <a:lnTo>
                  <a:pt x="332358" y="41897"/>
                </a:lnTo>
                <a:lnTo>
                  <a:pt x="330834" y="41186"/>
                </a:lnTo>
                <a:lnTo>
                  <a:pt x="329183" y="40652"/>
                </a:lnTo>
                <a:lnTo>
                  <a:pt x="327913" y="39408"/>
                </a:lnTo>
                <a:lnTo>
                  <a:pt x="326644" y="38341"/>
                </a:lnTo>
                <a:lnTo>
                  <a:pt x="326008" y="37096"/>
                </a:lnTo>
                <a:lnTo>
                  <a:pt x="325247" y="35331"/>
                </a:lnTo>
                <a:lnTo>
                  <a:pt x="325135" y="34086"/>
                </a:lnTo>
                <a:close/>
              </a:path>
              <a:path w="448309" h="99060">
                <a:moveTo>
                  <a:pt x="370967" y="25209"/>
                </a:moveTo>
                <a:lnTo>
                  <a:pt x="334263" y="25209"/>
                </a:lnTo>
                <a:lnTo>
                  <a:pt x="336042" y="25565"/>
                </a:lnTo>
                <a:lnTo>
                  <a:pt x="337947" y="26098"/>
                </a:lnTo>
                <a:lnTo>
                  <a:pt x="339089" y="26809"/>
                </a:lnTo>
                <a:lnTo>
                  <a:pt x="340868" y="27876"/>
                </a:lnTo>
                <a:lnTo>
                  <a:pt x="342773" y="30530"/>
                </a:lnTo>
                <a:lnTo>
                  <a:pt x="342900" y="32131"/>
                </a:lnTo>
                <a:lnTo>
                  <a:pt x="343280" y="33909"/>
                </a:lnTo>
                <a:lnTo>
                  <a:pt x="342900" y="35331"/>
                </a:lnTo>
                <a:lnTo>
                  <a:pt x="334263" y="42075"/>
                </a:lnTo>
                <a:lnTo>
                  <a:pt x="370967" y="42075"/>
                </a:lnTo>
                <a:lnTo>
                  <a:pt x="362330" y="35331"/>
                </a:lnTo>
                <a:lnTo>
                  <a:pt x="361950" y="33909"/>
                </a:lnTo>
                <a:lnTo>
                  <a:pt x="362330" y="32131"/>
                </a:lnTo>
                <a:lnTo>
                  <a:pt x="362584" y="30530"/>
                </a:lnTo>
                <a:lnTo>
                  <a:pt x="363474" y="29108"/>
                </a:lnTo>
                <a:lnTo>
                  <a:pt x="364489" y="27876"/>
                </a:lnTo>
                <a:lnTo>
                  <a:pt x="366141" y="26809"/>
                </a:lnTo>
                <a:lnTo>
                  <a:pt x="367410" y="26098"/>
                </a:lnTo>
                <a:lnTo>
                  <a:pt x="369316" y="25565"/>
                </a:lnTo>
                <a:lnTo>
                  <a:pt x="370967" y="25209"/>
                </a:lnTo>
                <a:close/>
              </a:path>
              <a:path w="448309" h="99060">
                <a:moveTo>
                  <a:pt x="405002" y="25209"/>
                </a:moveTo>
                <a:lnTo>
                  <a:pt x="370967" y="25209"/>
                </a:lnTo>
                <a:lnTo>
                  <a:pt x="372872" y="25565"/>
                </a:lnTo>
                <a:lnTo>
                  <a:pt x="374523" y="26098"/>
                </a:lnTo>
                <a:lnTo>
                  <a:pt x="376174" y="26809"/>
                </a:lnTo>
                <a:lnTo>
                  <a:pt x="377317" y="27876"/>
                </a:lnTo>
                <a:lnTo>
                  <a:pt x="378713" y="29108"/>
                </a:lnTo>
                <a:lnTo>
                  <a:pt x="379222" y="30530"/>
                </a:lnTo>
                <a:lnTo>
                  <a:pt x="379983" y="32131"/>
                </a:lnTo>
                <a:lnTo>
                  <a:pt x="380237" y="33909"/>
                </a:lnTo>
                <a:lnTo>
                  <a:pt x="379983" y="35331"/>
                </a:lnTo>
                <a:lnTo>
                  <a:pt x="379222" y="37096"/>
                </a:lnTo>
                <a:lnTo>
                  <a:pt x="378713" y="38341"/>
                </a:lnTo>
                <a:lnTo>
                  <a:pt x="377317" y="39408"/>
                </a:lnTo>
                <a:lnTo>
                  <a:pt x="376174" y="40652"/>
                </a:lnTo>
                <a:lnTo>
                  <a:pt x="374523" y="41186"/>
                </a:lnTo>
                <a:lnTo>
                  <a:pt x="372872" y="41897"/>
                </a:lnTo>
                <a:lnTo>
                  <a:pt x="370967" y="42075"/>
                </a:lnTo>
                <a:lnTo>
                  <a:pt x="405002" y="42075"/>
                </a:lnTo>
                <a:lnTo>
                  <a:pt x="403098" y="41897"/>
                </a:lnTo>
                <a:lnTo>
                  <a:pt x="401574" y="41186"/>
                </a:lnTo>
                <a:lnTo>
                  <a:pt x="399796" y="40652"/>
                </a:lnTo>
                <a:lnTo>
                  <a:pt x="398652" y="39408"/>
                </a:lnTo>
                <a:lnTo>
                  <a:pt x="396748" y="37096"/>
                </a:lnTo>
                <a:lnTo>
                  <a:pt x="395985" y="35331"/>
                </a:lnTo>
                <a:lnTo>
                  <a:pt x="395985" y="32131"/>
                </a:lnTo>
                <a:lnTo>
                  <a:pt x="403098" y="25565"/>
                </a:lnTo>
                <a:lnTo>
                  <a:pt x="405002" y="25209"/>
                </a:lnTo>
                <a:close/>
              </a:path>
              <a:path w="448309" h="99060">
                <a:moveTo>
                  <a:pt x="448055" y="25209"/>
                </a:moveTo>
                <a:lnTo>
                  <a:pt x="405002" y="25209"/>
                </a:lnTo>
                <a:lnTo>
                  <a:pt x="406907" y="25565"/>
                </a:lnTo>
                <a:lnTo>
                  <a:pt x="408431" y="26098"/>
                </a:lnTo>
                <a:lnTo>
                  <a:pt x="414020" y="32131"/>
                </a:lnTo>
                <a:lnTo>
                  <a:pt x="414020" y="35331"/>
                </a:lnTo>
                <a:lnTo>
                  <a:pt x="413257" y="37096"/>
                </a:lnTo>
                <a:lnTo>
                  <a:pt x="412369" y="38341"/>
                </a:lnTo>
                <a:lnTo>
                  <a:pt x="411352" y="39408"/>
                </a:lnTo>
                <a:lnTo>
                  <a:pt x="410209" y="40652"/>
                </a:lnTo>
                <a:lnTo>
                  <a:pt x="408431" y="41186"/>
                </a:lnTo>
                <a:lnTo>
                  <a:pt x="406907" y="41897"/>
                </a:lnTo>
                <a:lnTo>
                  <a:pt x="405002" y="42075"/>
                </a:lnTo>
                <a:lnTo>
                  <a:pt x="448055" y="42075"/>
                </a:lnTo>
                <a:lnTo>
                  <a:pt x="448055" y="25209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38015" y="4308347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10" h="99060">
                <a:moveTo>
                  <a:pt x="432688" y="0"/>
                </a:moveTo>
                <a:lnTo>
                  <a:pt x="15367" y="0"/>
                </a:lnTo>
                <a:lnTo>
                  <a:pt x="12319" y="177"/>
                </a:lnTo>
                <a:lnTo>
                  <a:pt x="0" y="14198"/>
                </a:lnTo>
                <a:lnTo>
                  <a:pt x="0" y="84861"/>
                </a:lnTo>
                <a:lnTo>
                  <a:pt x="15367" y="99059"/>
                </a:lnTo>
                <a:lnTo>
                  <a:pt x="432688" y="99059"/>
                </a:lnTo>
                <a:lnTo>
                  <a:pt x="448056" y="84861"/>
                </a:lnTo>
                <a:lnTo>
                  <a:pt x="448056" y="64973"/>
                </a:lnTo>
                <a:lnTo>
                  <a:pt x="40767" y="64973"/>
                </a:lnTo>
                <a:lnTo>
                  <a:pt x="39750" y="64084"/>
                </a:lnTo>
                <a:lnTo>
                  <a:pt x="38862" y="63195"/>
                </a:lnTo>
                <a:lnTo>
                  <a:pt x="38862" y="35864"/>
                </a:lnTo>
                <a:lnTo>
                  <a:pt x="39750" y="34975"/>
                </a:lnTo>
                <a:lnTo>
                  <a:pt x="40767" y="34442"/>
                </a:lnTo>
                <a:lnTo>
                  <a:pt x="42037" y="34086"/>
                </a:lnTo>
                <a:lnTo>
                  <a:pt x="325148" y="34086"/>
                </a:lnTo>
                <a:lnTo>
                  <a:pt x="325247" y="31953"/>
                </a:lnTo>
                <a:lnTo>
                  <a:pt x="326009" y="30530"/>
                </a:lnTo>
                <a:lnTo>
                  <a:pt x="326644" y="29108"/>
                </a:lnTo>
                <a:lnTo>
                  <a:pt x="329184" y="26631"/>
                </a:lnTo>
                <a:lnTo>
                  <a:pt x="330835" y="26098"/>
                </a:lnTo>
                <a:lnTo>
                  <a:pt x="332359" y="25387"/>
                </a:lnTo>
                <a:lnTo>
                  <a:pt x="448056" y="25387"/>
                </a:lnTo>
                <a:lnTo>
                  <a:pt x="448056" y="14198"/>
                </a:lnTo>
                <a:lnTo>
                  <a:pt x="447675" y="11544"/>
                </a:lnTo>
                <a:lnTo>
                  <a:pt x="435737" y="177"/>
                </a:lnTo>
                <a:lnTo>
                  <a:pt x="432688" y="0"/>
                </a:lnTo>
                <a:close/>
              </a:path>
              <a:path w="448310" h="99060">
                <a:moveTo>
                  <a:pt x="325148" y="34086"/>
                </a:moveTo>
                <a:lnTo>
                  <a:pt x="68961" y="34086"/>
                </a:lnTo>
                <a:lnTo>
                  <a:pt x="70358" y="34442"/>
                </a:lnTo>
                <a:lnTo>
                  <a:pt x="71247" y="34975"/>
                </a:lnTo>
                <a:lnTo>
                  <a:pt x="71882" y="35864"/>
                </a:lnTo>
                <a:lnTo>
                  <a:pt x="72262" y="37096"/>
                </a:lnTo>
                <a:lnTo>
                  <a:pt x="72262" y="61950"/>
                </a:lnTo>
                <a:lnTo>
                  <a:pt x="71882" y="63195"/>
                </a:lnTo>
                <a:lnTo>
                  <a:pt x="71247" y="64084"/>
                </a:lnTo>
                <a:lnTo>
                  <a:pt x="70358" y="64973"/>
                </a:lnTo>
                <a:lnTo>
                  <a:pt x="448056" y="64973"/>
                </a:lnTo>
                <a:lnTo>
                  <a:pt x="448056" y="42075"/>
                </a:lnTo>
                <a:lnTo>
                  <a:pt x="334263" y="42075"/>
                </a:lnTo>
                <a:lnTo>
                  <a:pt x="332359" y="41719"/>
                </a:lnTo>
                <a:lnTo>
                  <a:pt x="325247" y="35331"/>
                </a:lnTo>
                <a:lnTo>
                  <a:pt x="325148" y="34086"/>
                </a:lnTo>
                <a:close/>
              </a:path>
              <a:path w="448310" h="99060">
                <a:moveTo>
                  <a:pt x="369316" y="25387"/>
                </a:moveTo>
                <a:lnTo>
                  <a:pt x="336042" y="25387"/>
                </a:lnTo>
                <a:lnTo>
                  <a:pt x="337947" y="26098"/>
                </a:lnTo>
                <a:lnTo>
                  <a:pt x="339089" y="26631"/>
                </a:lnTo>
                <a:lnTo>
                  <a:pt x="340868" y="27876"/>
                </a:lnTo>
                <a:lnTo>
                  <a:pt x="342773" y="30530"/>
                </a:lnTo>
                <a:lnTo>
                  <a:pt x="342900" y="31953"/>
                </a:lnTo>
                <a:lnTo>
                  <a:pt x="343281" y="33731"/>
                </a:lnTo>
                <a:lnTo>
                  <a:pt x="342900" y="35331"/>
                </a:lnTo>
                <a:lnTo>
                  <a:pt x="342773" y="37096"/>
                </a:lnTo>
                <a:lnTo>
                  <a:pt x="340868" y="39763"/>
                </a:lnTo>
                <a:lnTo>
                  <a:pt x="339089" y="40652"/>
                </a:lnTo>
                <a:lnTo>
                  <a:pt x="337947" y="41541"/>
                </a:lnTo>
                <a:lnTo>
                  <a:pt x="336042" y="41719"/>
                </a:lnTo>
                <a:lnTo>
                  <a:pt x="334263" y="42075"/>
                </a:lnTo>
                <a:lnTo>
                  <a:pt x="370967" y="42075"/>
                </a:lnTo>
                <a:lnTo>
                  <a:pt x="369316" y="41719"/>
                </a:lnTo>
                <a:lnTo>
                  <a:pt x="367411" y="41541"/>
                </a:lnTo>
                <a:lnTo>
                  <a:pt x="366141" y="40652"/>
                </a:lnTo>
                <a:lnTo>
                  <a:pt x="364489" y="39763"/>
                </a:lnTo>
                <a:lnTo>
                  <a:pt x="363474" y="38519"/>
                </a:lnTo>
                <a:lnTo>
                  <a:pt x="362585" y="37096"/>
                </a:lnTo>
                <a:lnTo>
                  <a:pt x="362331" y="35331"/>
                </a:lnTo>
                <a:lnTo>
                  <a:pt x="361950" y="33731"/>
                </a:lnTo>
                <a:lnTo>
                  <a:pt x="362331" y="31953"/>
                </a:lnTo>
                <a:lnTo>
                  <a:pt x="362585" y="30530"/>
                </a:lnTo>
                <a:lnTo>
                  <a:pt x="363474" y="29108"/>
                </a:lnTo>
                <a:lnTo>
                  <a:pt x="364489" y="27876"/>
                </a:lnTo>
                <a:lnTo>
                  <a:pt x="366141" y="26631"/>
                </a:lnTo>
                <a:lnTo>
                  <a:pt x="367411" y="26098"/>
                </a:lnTo>
                <a:lnTo>
                  <a:pt x="369316" y="25387"/>
                </a:lnTo>
                <a:close/>
              </a:path>
              <a:path w="448310" h="99060">
                <a:moveTo>
                  <a:pt x="403098" y="25387"/>
                </a:moveTo>
                <a:lnTo>
                  <a:pt x="372872" y="25387"/>
                </a:lnTo>
                <a:lnTo>
                  <a:pt x="374523" y="26098"/>
                </a:lnTo>
                <a:lnTo>
                  <a:pt x="376174" y="26631"/>
                </a:lnTo>
                <a:lnTo>
                  <a:pt x="377317" y="27876"/>
                </a:lnTo>
                <a:lnTo>
                  <a:pt x="378713" y="29108"/>
                </a:lnTo>
                <a:lnTo>
                  <a:pt x="379222" y="30530"/>
                </a:lnTo>
                <a:lnTo>
                  <a:pt x="379984" y="31953"/>
                </a:lnTo>
                <a:lnTo>
                  <a:pt x="380238" y="33731"/>
                </a:lnTo>
                <a:lnTo>
                  <a:pt x="379984" y="35331"/>
                </a:lnTo>
                <a:lnTo>
                  <a:pt x="379222" y="37096"/>
                </a:lnTo>
                <a:lnTo>
                  <a:pt x="378713" y="38519"/>
                </a:lnTo>
                <a:lnTo>
                  <a:pt x="377317" y="39763"/>
                </a:lnTo>
                <a:lnTo>
                  <a:pt x="376174" y="40652"/>
                </a:lnTo>
                <a:lnTo>
                  <a:pt x="374523" y="41541"/>
                </a:lnTo>
                <a:lnTo>
                  <a:pt x="372872" y="41719"/>
                </a:lnTo>
                <a:lnTo>
                  <a:pt x="370967" y="42075"/>
                </a:lnTo>
                <a:lnTo>
                  <a:pt x="405003" y="42075"/>
                </a:lnTo>
                <a:lnTo>
                  <a:pt x="403098" y="41719"/>
                </a:lnTo>
                <a:lnTo>
                  <a:pt x="401574" y="41541"/>
                </a:lnTo>
                <a:lnTo>
                  <a:pt x="399796" y="40652"/>
                </a:lnTo>
                <a:lnTo>
                  <a:pt x="398653" y="39763"/>
                </a:lnTo>
                <a:lnTo>
                  <a:pt x="396748" y="37096"/>
                </a:lnTo>
                <a:lnTo>
                  <a:pt x="395986" y="35331"/>
                </a:lnTo>
                <a:lnTo>
                  <a:pt x="395986" y="31953"/>
                </a:lnTo>
                <a:lnTo>
                  <a:pt x="396748" y="30530"/>
                </a:lnTo>
                <a:lnTo>
                  <a:pt x="398653" y="27876"/>
                </a:lnTo>
                <a:lnTo>
                  <a:pt x="399796" y="26631"/>
                </a:lnTo>
                <a:lnTo>
                  <a:pt x="401574" y="26098"/>
                </a:lnTo>
                <a:lnTo>
                  <a:pt x="403098" y="25387"/>
                </a:lnTo>
                <a:close/>
              </a:path>
              <a:path w="448310" h="99060">
                <a:moveTo>
                  <a:pt x="448056" y="25387"/>
                </a:moveTo>
                <a:lnTo>
                  <a:pt x="406908" y="25387"/>
                </a:lnTo>
                <a:lnTo>
                  <a:pt x="408432" y="26098"/>
                </a:lnTo>
                <a:lnTo>
                  <a:pt x="410210" y="26631"/>
                </a:lnTo>
                <a:lnTo>
                  <a:pt x="411353" y="27876"/>
                </a:lnTo>
                <a:lnTo>
                  <a:pt x="412369" y="29108"/>
                </a:lnTo>
                <a:lnTo>
                  <a:pt x="413258" y="30530"/>
                </a:lnTo>
                <a:lnTo>
                  <a:pt x="414020" y="31953"/>
                </a:lnTo>
                <a:lnTo>
                  <a:pt x="414020" y="35331"/>
                </a:lnTo>
                <a:lnTo>
                  <a:pt x="406908" y="41719"/>
                </a:lnTo>
                <a:lnTo>
                  <a:pt x="405003" y="42075"/>
                </a:lnTo>
                <a:lnTo>
                  <a:pt x="448056" y="42075"/>
                </a:lnTo>
                <a:lnTo>
                  <a:pt x="448056" y="25387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38015" y="4194047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10" h="99060">
                <a:moveTo>
                  <a:pt x="432688" y="0"/>
                </a:moveTo>
                <a:lnTo>
                  <a:pt x="15367" y="0"/>
                </a:lnTo>
                <a:lnTo>
                  <a:pt x="12319" y="355"/>
                </a:lnTo>
                <a:lnTo>
                  <a:pt x="0" y="14401"/>
                </a:lnTo>
                <a:lnTo>
                  <a:pt x="0" y="84835"/>
                </a:lnTo>
                <a:lnTo>
                  <a:pt x="15367" y="99059"/>
                </a:lnTo>
                <a:lnTo>
                  <a:pt x="432688" y="99059"/>
                </a:lnTo>
                <a:lnTo>
                  <a:pt x="448056" y="84835"/>
                </a:lnTo>
                <a:lnTo>
                  <a:pt x="448056" y="65087"/>
                </a:lnTo>
                <a:lnTo>
                  <a:pt x="42037" y="65087"/>
                </a:lnTo>
                <a:lnTo>
                  <a:pt x="40767" y="64909"/>
                </a:lnTo>
                <a:lnTo>
                  <a:pt x="39750" y="64198"/>
                </a:lnTo>
                <a:lnTo>
                  <a:pt x="38862" y="63131"/>
                </a:lnTo>
                <a:lnTo>
                  <a:pt x="38862" y="36106"/>
                </a:lnTo>
                <a:lnTo>
                  <a:pt x="39750" y="34861"/>
                </a:lnTo>
                <a:lnTo>
                  <a:pt x="40767" y="34150"/>
                </a:lnTo>
                <a:lnTo>
                  <a:pt x="42037" y="33972"/>
                </a:lnTo>
                <a:lnTo>
                  <a:pt x="325145" y="33972"/>
                </a:lnTo>
                <a:lnTo>
                  <a:pt x="325247" y="31838"/>
                </a:lnTo>
                <a:lnTo>
                  <a:pt x="326009" y="30416"/>
                </a:lnTo>
                <a:lnTo>
                  <a:pt x="326644" y="28816"/>
                </a:lnTo>
                <a:lnTo>
                  <a:pt x="327913" y="27736"/>
                </a:lnTo>
                <a:lnTo>
                  <a:pt x="329184" y="26847"/>
                </a:lnTo>
                <a:lnTo>
                  <a:pt x="330835" y="25958"/>
                </a:lnTo>
                <a:lnTo>
                  <a:pt x="332359" y="25603"/>
                </a:lnTo>
                <a:lnTo>
                  <a:pt x="334263" y="25247"/>
                </a:lnTo>
                <a:lnTo>
                  <a:pt x="448056" y="25247"/>
                </a:lnTo>
                <a:lnTo>
                  <a:pt x="448056" y="14401"/>
                </a:lnTo>
                <a:lnTo>
                  <a:pt x="435737" y="355"/>
                </a:lnTo>
                <a:lnTo>
                  <a:pt x="432688" y="0"/>
                </a:lnTo>
                <a:close/>
              </a:path>
              <a:path w="448310" h="99060">
                <a:moveTo>
                  <a:pt x="325145" y="33972"/>
                </a:moveTo>
                <a:lnTo>
                  <a:pt x="68961" y="33972"/>
                </a:lnTo>
                <a:lnTo>
                  <a:pt x="70358" y="34150"/>
                </a:lnTo>
                <a:lnTo>
                  <a:pt x="71247" y="34861"/>
                </a:lnTo>
                <a:lnTo>
                  <a:pt x="71882" y="36106"/>
                </a:lnTo>
                <a:lnTo>
                  <a:pt x="72199" y="36995"/>
                </a:lnTo>
                <a:lnTo>
                  <a:pt x="72262" y="61887"/>
                </a:lnTo>
                <a:lnTo>
                  <a:pt x="71882" y="63131"/>
                </a:lnTo>
                <a:lnTo>
                  <a:pt x="71247" y="64198"/>
                </a:lnTo>
                <a:lnTo>
                  <a:pt x="70358" y="64909"/>
                </a:lnTo>
                <a:lnTo>
                  <a:pt x="68961" y="65087"/>
                </a:lnTo>
                <a:lnTo>
                  <a:pt x="448056" y="65087"/>
                </a:lnTo>
                <a:lnTo>
                  <a:pt x="448056" y="41973"/>
                </a:lnTo>
                <a:lnTo>
                  <a:pt x="332359" y="41973"/>
                </a:lnTo>
                <a:lnTo>
                  <a:pt x="330835" y="41440"/>
                </a:lnTo>
                <a:lnTo>
                  <a:pt x="329184" y="40728"/>
                </a:lnTo>
                <a:lnTo>
                  <a:pt x="327913" y="39662"/>
                </a:lnTo>
                <a:lnTo>
                  <a:pt x="326644" y="38417"/>
                </a:lnTo>
                <a:lnTo>
                  <a:pt x="326009" y="36995"/>
                </a:lnTo>
                <a:lnTo>
                  <a:pt x="325247" y="35394"/>
                </a:lnTo>
                <a:lnTo>
                  <a:pt x="325145" y="33972"/>
                </a:lnTo>
                <a:close/>
              </a:path>
              <a:path w="448310" h="99060">
                <a:moveTo>
                  <a:pt x="370967" y="25247"/>
                </a:moveTo>
                <a:lnTo>
                  <a:pt x="334263" y="25247"/>
                </a:lnTo>
                <a:lnTo>
                  <a:pt x="337947" y="25958"/>
                </a:lnTo>
                <a:lnTo>
                  <a:pt x="339089" y="26847"/>
                </a:lnTo>
                <a:lnTo>
                  <a:pt x="340868" y="27736"/>
                </a:lnTo>
                <a:lnTo>
                  <a:pt x="341757" y="28816"/>
                </a:lnTo>
                <a:lnTo>
                  <a:pt x="342773" y="30416"/>
                </a:lnTo>
                <a:lnTo>
                  <a:pt x="342900" y="31838"/>
                </a:lnTo>
                <a:lnTo>
                  <a:pt x="343281" y="33616"/>
                </a:lnTo>
                <a:lnTo>
                  <a:pt x="342900" y="35394"/>
                </a:lnTo>
                <a:lnTo>
                  <a:pt x="342773" y="36995"/>
                </a:lnTo>
                <a:lnTo>
                  <a:pt x="340868" y="39662"/>
                </a:lnTo>
                <a:lnTo>
                  <a:pt x="339089" y="40728"/>
                </a:lnTo>
                <a:lnTo>
                  <a:pt x="337947" y="41440"/>
                </a:lnTo>
                <a:lnTo>
                  <a:pt x="336042" y="41973"/>
                </a:lnTo>
                <a:lnTo>
                  <a:pt x="369316" y="41973"/>
                </a:lnTo>
                <a:lnTo>
                  <a:pt x="367411" y="41440"/>
                </a:lnTo>
                <a:lnTo>
                  <a:pt x="366141" y="40728"/>
                </a:lnTo>
                <a:lnTo>
                  <a:pt x="364489" y="39662"/>
                </a:lnTo>
                <a:lnTo>
                  <a:pt x="363474" y="38417"/>
                </a:lnTo>
                <a:lnTo>
                  <a:pt x="362585" y="36995"/>
                </a:lnTo>
                <a:lnTo>
                  <a:pt x="362331" y="35394"/>
                </a:lnTo>
                <a:lnTo>
                  <a:pt x="361950" y="33616"/>
                </a:lnTo>
                <a:lnTo>
                  <a:pt x="362331" y="31838"/>
                </a:lnTo>
                <a:lnTo>
                  <a:pt x="362585" y="30416"/>
                </a:lnTo>
                <a:lnTo>
                  <a:pt x="363474" y="28816"/>
                </a:lnTo>
                <a:lnTo>
                  <a:pt x="364489" y="27736"/>
                </a:lnTo>
                <a:lnTo>
                  <a:pt x="366141" y="26847"/>
                </a:lnTo>
                <a:lnTo>
                  <a:pt x="367411" y="25958"/>
                </a:lnTo>
                <a:lnTo>
                  <a:pt x="369316" y="25603"/>
                </a:lnTo>
                <a:lnTo>
                  <a:pt x="370967" y="25247"/>
                </a:lnTo>
                <a:close/>
              </a:path>
              <a:path w="448310" h="99060">
                <a:moveTo>
                  <a:pt x="405003" y="25247"/>
                </a:moveTo>
                <a:lnTo>
                  <a:pt x="370967" y="25247"/>
                </a:lnTo>
                <a:lnTo>
                  <a:pt x="372872" y="25603"/>
                </a:lnTo>
                <a:lnTo>
                  <a:pt x="374523" y="25958"/>
                </a:lnTo>
                <a:lnTo>
                  <a:pt x="376174" y="26847"/>
                </a:lnTo>
                <a:lnTo>
                  <a:pt x="378713" y="28816"/>
                </a:lnTo>
                <a:lnTo>
                  <a:pt x="379222" y="30416"/>
                </a:lnTo>
                <a:lnTo>
                  <a:pt x="379984" y="31838"/>
                </a:lnTo>
                <a:lnTo>
                  <a:pt x="380238" y="33616"/>
                </a:lnTo>
                <a:lnTo>
                  <a:pt x="379984" y="35394"/>
                </a:lnTo>
                <a:lnTo>
                  <a:pt x="379222" y="36995"/>
                </a:lnTo>
                <a:lnTo>
                  <a:pt x="378713" y="38417"/>
                </a:lnTo>
                <a:lnTo>
                  <a:pt x="377317" y="39662"/>
                </a:lnTo>
                <a:lnTo>
                  <a:pt x="376174" y="40728"/>
                </a:lnTo>
                <a:lnTo>
                  <a:pt x="374523" y="41440"/>
                </a:lnTo>
                <a:lnTo>
                  <a:pt x="372872" y="41973"/>
                </a:lnTo>
                <a:lnTo>
                  <a:pt x="403098" y="41973"/>
                </a:lnTo>
                <a:lnTo>
                  <a:pt x="401574" y="41440"/>
                </a:lnTo>
                <a:lnTo>
                  <a:pt x="399796" y="40728"/>
                </a:lnTo>
                <a:lnTo>
                  <a:pt x="398653" y="39662"/>
                </a:lnTo>
                <a:lnTo>
                  <a:pt x="396748" y="36995"/>
                </a:lnTo>
                <a:lnTo>
                  <a:pt x="395986" y="35394"/>
                </a:lnTo>
                <a:lnTo>
                  <a:pt x="395986" y="31838"/>
                </a:lnTo>
                <a:lnTo>
                  <a:pt x="403098" y="25603"/>
                </a:lnTo>
                <a:lnTo>
                  <a:pt x="405003" y="25247"/>
                </a:lnTo>
                <a:close/>
              </a:path>
              <a:path w="448310" h="99060">
                <a:moveTo>
                  <a:pt x="448056" y="25247"/>
                </a:moveTo>
                <a:lnTo>
                  <a:pt x="405003" y="25247"/>
                </a:lnTo>
                <a:lnTo>
                  <a:pt x="406908" y="25603"/>
                </a:lnTo>
                <a:lnTo>
                  <a:pt x="408432" y="25958"/>
                </a:lnTo>
                <a:lnTo>
                  <a:pt x="414020" y="31838"/>
                </a:lnTo>
                <a:lnTo>
                  <a:pt x="414020" y="35394"/>
                </a:lnTo>
                <a:lnTo>
                  <a:pt x="406908" y="41973"/>
                </a:lnTo>
                <a:lnTo>
                  <a:pt x="448056" y="41973"/>
                </a:lnTo>
                <a:lnTo>
                  <a:pt x="448056" y="25247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38015" y="4079747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10" h="100964">
                <a:moveTo>
                  <a:pt x="432688" y="0"/>
                </a:moveTo>
                <a:lnTo>
                  <a:pt x="15367" y="0"/>
                </a:lnTo>
                <a:lnTo>
                  <a:pt x="12319" y="355"/>
                </a:lnTo>
                <a:lnTo>
                  <a:pt x="0" y="14414"/>
                </a:lnTo>
                <a:lnTo>
                  <a:pt x="0" y="86156"/>
                </a:lnTo>
                <a:lnTo>
                  <a:pt x="15367" y="100583"/>
                </a:lnTo>
                <a:lnTo>
                  <a:pt x="432688" y="100583"/>
                </a:lnTo>
                <a:lnTo>
                  <a:pt x="448056" y="86156"/>
                </a:lnTo>
                <a:lnTo>
                  <a:pt x="448056" y="65976"/>
                </a:lnTo>
                <a:lnTo>
                  <a:pt x="42037" y="65976"/>
                </a:lnTo>
                <a:lnTo>
                  <a:pt x="40767" y="65798"/>
                </a:lnTo>
                <a:lnTo>
                  <a:pt x="39750" y="65074"/>
                </a:lnTo>
                <a:lnTo>
                  <a:pt x="38862" y="64173"/>
                </a:lnTo>
                <a:lnTo>
                  <a:pt x="38862" y="36410"/>
                </a:lnTo>
                <a:lnTo>
                  <a:pt x="39750" y="35509"/>
                </a:lnTo>
                <a:lnTo>
                  <a:pt x="40767" y="34607"/>
                </a:lnTo>
                <a:lnTo>
                  <a:pt x="325135" y="34607"/>
                </a:lnTo>
                <a:lnTo>
                  <a:pt x="325247" y="32626"/>
                </a:lnTo>
                <a:lnTo>
                  <a:pt x="326009" y="31000"/>
                </a:lnTo>
                <a:lnTo>
                  <a:pt x="326644" y="29565"/>
                </a:lnTo>
                <a:lnTo>
                  <a:pt x="327913" y="28295"/>
                </a:lnTo>
                <a:lnTo>
                  <a:pt x="329184" y="27216"/>
                </a:lnTo>
                <a:lnTo>
                  <a:pt x="330835" y="26492"/>
                </a:lnTo>
                <a:lnTo>
                  <a:pt x="332359" y="25958"/>
                </a:lnTo>
                <a:lnTo>
                  <a:pt x="334263" y="25590"/>
                </a:lnTo>
                <a:lnTo>
                  <a:pt x="448056" y="25590"/>
                </a:lnTo>
                <a:lnTo>
                  <a:pt x="448056" y="14414"/>
                </a:lnTo>
                <a:lnTo>
                  <a:pt x="435737" y="355"/>
                </a:lnTo>
                <a:lnTo>
                  <a:pt x="432688" y="0"/>
                </a:lnTo>
                <a:close/>
              </a:path>
              <a:path w="448310" h="100964">
                <a:moveTo>
                  <a:pt x="325135" y="34607"/>
                </a:moveTo>
                <a:lnTo>
                  <a:pt x="70358" y="34607"/>
                </a:lnTo>
                <a:lnTo>
                  <a:pt x="71247" y="35509"/>
                </a:lnTo>
                <a:lnTo>
                  <a:pt x="71882" y="36410"/>
                </a:lnTo>
                <a:lnTo>
                  <a:pt x="72262" y="37668"/>
                </a:lnTo>
                <a:lnTo>
                  <a:pt x="72262" y="62903"/>
                </a:lnTo>
                <a:lnTo>
                  <a:pt x="71882" y="64173"/>
                </a:lnTo>
                <a:lnTo>
                  <a:pt x="71247" y="65074"/>
                </a:lnTo>
                <a:lnTo>
                  <a:pt x="70358" y="65798"/>
                </a:lnTo>
                <a:lnTo>
                  <a:pt x="68961" y="65976"/>
                </a:lnTo>
                <a:lnTo>
                  <a:pt x="448056" y="65976"/>
                </a:lnTo>
                <a:lnTo>
                  <a:pt x="448056" y="42722"/>
                </a:lnTo>
                <a:lnTo>
                  <a:pt x="334263" y="42722"/>
                </a:lnTo>
                <a:lnTo>
                  <a:pt x="332359" y="42544"/>
                </a:lnTo>
                <a:lnTo>
                  <a:pt x="330835" y="41821"/>
                </a:lnTo>
                <a:lnTo>
                  <a:pt x="329184" y="41274"/>
                </a:lnTo>
                <a:lnTo>
                  <a:pt x="327913" y="40017"/>
                </a:lnTo>
                <a:lnTo>
                  <a:pt x="326644" y="38938"/>
                </a:lnTo>
                <a:lnTo>
                  <a:pt x="326009" y="37668"/>
                </a:lnTo>
                <a:lnTo>
                  <a:pt x="325247" y="35864"/>
                </a:lnTo>
                <a:lnTo>
                  <a:pt x="325135" y="34607"/>
                </a:lnTo>
                <a:close/>
              </a:path>
              <a:path w="448310" h="100964">
                <a:moveTo>
                  <a:pt x="370967" y="25590"/>
                </a:moveTo>
                <a:lnTo>
                  <a:pt x="334263" y="25590"/>
                </a:lnTo>
                <a:lnTo>
                  <a:pt x="336042" y="25958"/>
                </a:lnTo>
                <a:lnTo>
                  <a:pt x="337947" y="26492"/>
                </a:lnTo>
                <a:lnTo>
                  <a:pt x="339089" y="27216"/>
                </a:lnTo>
                <a:lnTo>
                  <a:pt x="340868" y="28295"/>
                </a:lnTo>
                <a:lnTo>
                  <a:pt x="342773" y="31000"/>
                </a:lnTo>
                <a:lnTo>
                  <a:pt x="342900" y="32626"/>
                </a:lnTo>
                <a:lnTo>
                  <a:pt x="343281" y="34429"/>
                </a:lnTo>
                <a:lnTo>
                  <a:pt x="342900" y="35864"/>
                </a:lnTo>
                <a:lnTo>
                  <a:pt x="334263" y="42722"/>
                </a:lnTo>
                <a:lnTo>
                  <a:pt x="370967" y="42722"/>
                </a:lnTo>
                <a:lnTo>
                  <a:pt x="362331" y="35864"/>
                </a:lnTo>
                <a:lnTo>
                  <a:pt x="361950" y="34429"/>
                </a:lnTo>
                <a:lnTo>
                  <a:pt x="362331" y="32626"/>
                </a:lnTo>
                <a:lnTo>
                  <a:pt x="362585" y="31000"/>
                </a:lnTo>
                <a:lnTo>
                  <a:pt x="363474" y="29565"/>
                </a:lnTo>
                <a:lnTo>
                  <a:pt x="364489" y="28295"/>
                </a:lnTo>
                <a:lnTo>
                  <a:pt x="366141" y="27216"/>
                </a:lnTo>
                <a:lnTo>
                  <a:pt x="367411" y="26492"/>
                </a:lnTo>
                <a:lnTo>
                  <a:pt x="369316" y="25958"/>
                </a:lnTo>
                <a:lnTo>
                  <a:pt x="370967" y="25590"/>
                </a:lnTo>
                <a:close/>
              </a:path>
              <a:path w="448310" h="100964">
                <a:moveTo>
                  <a:pt x="405003" y="25590"/>
                </a:moveTo>
                <a:lnTo>
                  <a:pt x="370967" y="25590"/>
                </a:lnTo>
                <a:lnTo>
                  <a:pt x="372872" y="25958"/>
                </a:lnTo>
                <a:lnTo>
                  <a:pt x="374523" y="26492"/>
                </a:lnTo>
                <a:lnTo>
                  <a:pt x="376174" y="27216"/>
                </a:lnTo>
                <a:lnTo>
                  <a:pt x="377317" y="28295"/>
                </a:lnTo>
                <a:lnTo>
                  <a:pt x="378713" y="29565"/>
                </a:lnTo>
                <a:lnTo>
                  <a:pt x="379222" y="31000"/>
                </a:lnTo>
                <a:lnTo>
                  <a:pt x="379984" y="32626"/>
                </a:lnTo>
                <a:lnTo>
                  <a:pt x="380238" y="34429"/>
                </a:lnTo>
                <a:lnTo>
                  <a:pt x="379984" y="35864"/>
                </a:lnTo>
                <a:lnTo>
                  <a:pt x="379222" y="37668"/>
                </a:lnTo>
                <a:lnTo>
                  <a:pt x="378713" y="38938"/>
                </a:lnTo>
                <a:lnTo>
                  <a:pt x="377317" y="40017"/>
                </a:lnTo>
                <a:lnTo>
                  <a:pt x="376174" y="41274"/>
                </a:lnTo>
                <a:lnTo>
                  <a:pt x="374523" y="41821"/>
                </a:lnTo>
                <a:lnTo>
                  <a:pt x="372872" y="42544"/>
                </a:lnTo>
                <a:lnTo>
                  <a:pt x="370967" y="42722"/>
                </a:lnTo>
                <a:lnTo>
                  <a:pt x="405003" y="42722"/>
                </a:lnTo>
                <a:lnTo>
                  <a:pt x="403098" y="42544"/>
                </a:lnTo>
                <a:lnTo>
                  <a:pt x="401574" y="41821"/>
                </a:lnTo>
                <a:lnTo>
                  <a:pt x="399796" y="41274"/>
                </a:lnTo>
                <a:lnTo>
                  <a:pt x="398653" y="40017"/>
                </a:lnTo>
                <a:lnTo>
                  <a:pt x="396748" y="37668"/>
                </a:lnTo>
                <a:lnTo>
                  <a:pt x="395986" y="35864"/>
                </a:lnTo>
                <a:lnTo>
                  <a:pt x="395986" y="32626"/>
                </a:lnTo>
                <a:lnTo>
                  <a:pt x="403098" y="25958"/>
                </a:lnTo>
                <a:lnTo>
                  <a:pt x="405003" y="25590"/>
                </a:lnTo>
                <a:close/>
              </a:path>
              <a:path w="448310" h="100964">
                <a:moveTo>
                  <a:pt x="448056" y="25590"/>
                </a:moveTo>
                <a:lnTo>
                  <a:pt x="405003" y="25590"/>
                </a:lnTo>
                <a:lnTo>
                  <a:pt x="406908" y="25958"/>
                </a:lnTo>
                <a:lnTo>
                  <a:pt x="408432" y="26492"/>
                </a:lnTo>
                <a:lnTo>
                  <a:pt x="414020" y="32626"/>
                </a:lnTo>
                <a:lnTo>
                  <a:pt x="414020" y="35864"/>
                </a:lnTo>
                <a:lnTo>
                  <a:pt x="413258" y="37668"/>
                </a:lnTo>
                <a:lnTo>
                  <a:pt x="412369" y="38938"/>
                </a:lnTo>
                <a:lnTo>
                  <a:pt x="411353" y="40017"/>
                </a:lnTo>
                <a:lnTo>
                  <a:pt x="410210" y="41274"/>
                </a:lnTo>
                <a:lnTo>
                  <a:pt x="408432" y="41821"/>
                </a:lnTo>
                <a:lnTo>
                  <a:pt x="406908" y="42544"/>
                </a:lnTo>
                <a:lnTo>
                  <a:pt x="405003" y="42722"/>
                </a:lnTo>
                <a:lnTo>
                  <a:pt x="448056" y="42722"/>
                </a:lnTo>
                <a:lnTo>
                  <a:pt x="448056" y="2559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9783" y="1658111"/>
            <a:ext cx="1633855" cy="2437130"/>
          </a:xfrm>
          <a:custGeom>
            <a:avLst/>
            <a:gdLst/>
            <a:ahLst/>
            <a:cxnLst/>
            <a:rect l="l" t="t" r="r" b="b"/>
            <a:pathLst>
              <a:path w="1633855" h="2437129">
                <a:moveTo>
                  <a:pt x="0" y="2436876"/>
                </a:moveTo>
                <a:lnTo>
                  <a:pt x="1633727" y="2436876"/>
                </a:lnTo>
                <a:lnTo>
                  <a:pt x="1633727" y="0"/>
                </a:lnTo>
                <a:lnTo>
                  <a:pt x="0" y="0"/>
                </a:lnTo>
                <a:lnTo>
                  <a:pt x="0" y="2436876"/>
                </a:lnTo>
                <a:close/>
              </a:path>
            </a:pathLst>
          </a:custGeom>
          <a:ln w="12192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03603" y="3307079"/>
            <a:ext cx="646430" cy="698500"/>
          </a:xfrm>
          <a:custGeom>
            <a:avLst/>
            <a:gdLst/>
            <a:ahLst/>
            <a:cxnLst/>
            <a:rect l="l" t="t" r="r" b="b"/>
            <a:pathLst>
              <a:path w="646430" h="698500">
                <a:moveTo>
                  <a:pt x="606044" y="0"/>
                </a:moveTo>
                <a:lnTo>
                  <a:pt x="40132" y="0"/>
                </a:lnTo>
                <a:lnTo>
                  <a:pt x="24485" y="3145"/>
                </a:lnTo>
                <a:lnTo>
                  <a:pt x="11731" y="11731"/>
                </a:lnTo>
                <a:lnTo>
                  <a:pt x="3145" y="24485"/>
                </a:lnTo>
                <a:lnTo>
                  <a:pt x="0" y="40132"/>
                </a:lnTo>
                <a:lnTo>
                  <a:pt x="0" y="657860"/>
                </a:lnTo>
                <a:lnTo>
                  <a:pt x="3145" y="673480"/>
                </a:lnTo>
                <a:lnTo>
                  <a:pt x="11731" y="686236"/>
                </a:lnTo>
                <a:lnTo>
                  <a:pt x="24485" y="694837"/>
                </a:lnTo>
                <a:lnTo>
                  <a:pt x="40132" y="697992"/>
                </a:lnTo>
                <a:lnTo>
                  <a:pt x="606044" y="697992"/>
                </a:lnTo>
                <a:lnTo>
                  <a:pt x="621690" y="694837"/>
                </a:lnTo>
                <a:lnTo>
                  <a:pt x="634444" y="686236"/>
                </a:lnTo>
                <a:lnTo>
                  <a:pt x="643030" y="673480"/>
                </a:lnTo>
                <a:lnTo>
                  <a:pt x="646176" y="657860"/>
                </a:lnTo>
                <a:lnTo>
                  <a:pt x="646176" y="40132"/>
                </a:lnTo>
                <a:lnTo>
                  <a:pt x="643030" y="24485"/>
                </a:lnTo>
                <a:lnTo>
                  <a:pt x="634444" y="11731"/>
                </a:lnTo>
                <a:lnTo>
                  <a:pt x="621690" y="3145"/>
                </a:lnTo>
                <a:lnTo>
                  <a:pt x="606044" y="0"/>
                </a:lnTo>
                <a:close/>
              </a:path>
            </a:pathLst>
          </a:custGeom>
          <a:solidFill>
            <a:srgbClr val="5D8B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55748" y="2529839"/>
            <a:ext cx="318770" cy="734695"/>
          </a:xfrm>
          <a:custGeom>
            <a:avLst/>
            <a:gdLst/>
            <a:ahLst/>
            <a:cxnLst/>
            <a:rect l="l" t="t" r="r" b="b"/>
            <a:pathLst>
              <a:path w="318769" h="734695">
                <a:moveTo>
                  <a:pt x="298703" y="0"/>
                </a:moveTo>
                <a:lnTo>
                  <a:pt x="19812" y="0"/>
                </a:lnTo>
                <a:lnTo>
                  <a:pt x="12108" y="1559"/>
                </a:lnTo>
                <a:lnTo>
                  <a:pt x="5810" y="5810"/>
                </a:lnTo>
                <a:lnTo>
                  <a:pt x="1559" y="12108"/>
                </a:lnTo>
                <a:lnTo>
                  <a:pt x="0" y="19812"/>
                </a:lnTo>
                <a:lnTo>
                  <a:pt x="0" y="714756"/>
                </a:lnTo>
                <a:lnTo>
                  <a:pt x="1559" y="722459"/>
                </a:lnTo>
                <a:lnTo>
                  <a:pt x="5810" y="728757"/>
                </a:lnTo>
                <a:lnTo>
                  <a:pt x="12108" y="733008"/>
                </a:lnTo>
                <a:lnTo>
                  <a:pt x="19812" y="734568"/>
                </a:lnTo>
                <a:lnTo>
                  <a:pt x="298703" y="734568"/>
                </a:lnTo>
                <a:lnTo>
                  <a:pt x="306407" y="733008"/>
                </a:lnTo>
                <a:lnTo>
                  <a:pt x="312705" y="728757"/>
                </a:lnTo>
                <a:lnTo>
                  <a:pt x="316956" y="722459"/>
                </a:lnTo>
                <a:lnTo>
                  <a:pt x="318515" y="714756"/>
                </a:lnTo>
                <a:lnTo>
                  <a:pt x="318515" y="19812"/>
                </a:lnTo>
                <a:lnTo>
                  <a:pt x="316956" y="12108"/>
                </a:lnTo>
                <a:lnTo>
                  <a:pt x="312705" y="5810"/>
                </a:lnTo>
                <a:lnTo>
                  <a:pt x="306407" y="1559"/>
                </a:lnTo>
                <a:lnTo>
                  <a:pt x="298703" y="0"/>
                </a:lnTo>
                <a:close/>
              </a:path>
            </a:pathLst>
          </a:custGeom>
          <a:solidFill>
            <a:srgbClr val="5D8B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54123" y="2529839"/>
            <a:ext cx="439420" cy="734695"/>
          </a:xfrm>
          <a:custGeom>
            <a:avLst/>
            <a:gdLst/>
            <a:ahLst/>
            <a:cxnLst/>
            <a:rect l="l" t="t" r="r" b="b"/>
            <a:pathLst>
              <a:path w="439419" h="734695">
                <a:moveTo>
                  <a:pt x="411606" y="0"/>
                </a:moveTo>
                <a:lnTo>
                  <a:pt x="27305" y="0"/>
                </a:lnTo>
                <a:lnTo>
                  <a:pt x="16662" y="2141"/>
                </a:lnTo>
                <a:lnTo>
                  <a:pt x="7985" y="7985"/>
                </a:lnTo>
                <a:lnTo>
                  <a:pt x="2141" y="16662"/>
                </a:lnTo>
                <a:lnTo>
                  <a:pt x="0" y="27305"/>
                </a:lnTo>
                <a:lnTo>
                  <a:pt x="0" y="707263"/>
                </a:lnTo>
                <a:lnTo>
                  <a:pt x="2141" y="717905"/>
                </a:lnTo>
                <a:lnTo>
                  <a:pt x="7985" y="726582"/>
                </a:lnTo>
                <a:lnTo>
                  <a:pt x="16662" y="732426"/>
                </a:lnTo>
                <a:lnTo>
                  <a:pt x="27305" y="734568"/>
                </a:lnTo>
                <a:lnTo>
                  <a:pt x="411606" y="734568"/>
                </a:lnTo>
                <a:lnTo>
                  <a:pt x="422249" y="732426"/>
                </a:lnTo>
                <a:lnTo>
                  <a:pt x="430926" y="726582"/>
                </a:lnTo>
                <a:lnTo>
                  <a:pt x="436770" y="717905"/>
                </a:lnTo>
                <a:lnTo>
                  <a:pt x="438912" y="707263"/>
                </a:lnTo>
                <a:lnTo>
                  <a:pt x="438912" y="27305"/>
                </a:lnTo>
                <a:lnTo>
                  <a:pt x="436770" y="16662"/>
                </a:lnTo>
                <a:lnTo>
                  <a:pt x="430926" y="7985"/>
                </a:lnTo>
                <a:lnTo>
                  <a:pt x="422249" y="2141"/>
                </a:lnTo>
                <a:lnTo>
                  <a:pt x="411606" y="0"/>
                </a:lnTo>
                <a:close/>
              </a:path>
            </a:pathLst>
          </a:custGeom>
          <a:solidFill>
            <a:srgbClr val="36D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03603" y="2529839"/>
            <a:ext cx="311150" cy="734695"/>
          </a:xfrm>
          <a:custGeom>
            <a:avLst/>
            <a:gdLst/>
            <a:ahLst/>
            <a:cxnLst/>
            <a:rect l="l" t="t" r="r" b="b"/>
            <a:pathLst>
              <a:path w="311150" h="734695">
                <a:moveTo>
                  <a:pt x="291591" y="0"/>
                </a:moveTo>
                <a:lnTo>
                  <a:pt x="19304" y="0"/>
                </a:lnTo>
                <a:lnTo>
                  <a:pt x="11787" y="1516"/>
                </a:lnTo>
                <a:lnTo>
                  <a:pt x="5651" y="5651"/>
                </a:lnTo>
                <a:lnTo>
                  <a:pt x="1516" y="11787"/>
                </a:lnTo>
                <a:lnTo>
                  <a:pt x="0" y="19304"/>
                </a:lnTo>
                <a:lnTo>
                  <a:pt x="0" y="715264"/>
                </a:lnTo>
                <a:lnTo>
                  <a:pt x="1516" y="722780"/>
                </a:lnTo>
                <a:lnTo>
                  <a:pt x="5651" y="728916"/>
                </a:lnTo>
                <a:lnTo>
                  <a:pt x="11787" y="733051"/>
                </a:lnTo>
                <a:lnTo>
                  <a:pt x="19304" y="734568"/>
                </a:lnTo>
                <a:lnTo>
                  <a:pt x="291591" y="734568"/>
                </a:lnTo>
                <a:lnTo>
                  <a:pt x="299108" y="733051"/>
                </a:lnTo>
                <a:lnTo>
                  <a:pt x="305244" y="728916"/>
                </a:lnTo>
                <a:lnTo>
                  <a:pt x="309379" y="722780"/>
                </a:lnTo>
                <a:lnTo>
                  <a:pt x="310896" y="715264"/>
                </a:lnTo>
                <a:lnTo>
                  <a:pt x="310896" y="19304"/>
                </a:lnTo>
                <a:lnTo>
                  <a:pt x="309379" y="11787"/>
                </a:lnTo>
                <a:lnTo>
                  <a:pt x="305244" y="5651"/>
                </a:lnTo>
                <a:lnTo>
                  <a:pt x="299108" y="1516"/>
                </a:lnTo>
                <a:lnTo>
                  <a:pt x="291591" y="0"/>
                </a:lnTo>
                <a:close/>
              </a:path>
            </a:pathLst>
          </a:custGeom>
          <a:solidFill>
            <a:srgbClr val="699A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32660" y="2529839"/>
            <a:ext cx="279400" cy="734695"/>
          </a:xfrm>
          <a:custGeom>
            <a:avLst/>
            <a:gdLst/>
            <a:ahLst/>
            <a:cxnLst/>
            <a:rect l="l" t="t" r="r" b="b"/>
            <a:pathLst>
              <a:path w="279400" h="734695">
                <a:moveTo>
                  <a:pt x="271144" y="0"/>
                </a:moveTo>
                <a:lnTo>
                  <a:pt x="7746" y="0"/>
                </a:lnTo>
                <a:lnTo>
                  <a:pt x="0" y="7747"/>
                </a:lnTo>
                <a:lnTo>
                  <a:pt x="0" y="726821"/>
                </a:lnTo>
                <a:lnTo>
                  <a:pt x="7746" y="734568"/>
                </a:lnTo>
                <a:lnTo>
                  <a:pt x="271144" y="734568"/>
                </a:lnTo>
                <a:lnTo>
                  <a:pt x="278891" y="726821"/>
                </a:lnTo>
                <a:lnTo>
                  <a:pt x="278891" y="7747"/>
                </a:lnTo>
                <a:lnTo>
                  <a:pt x="271144" y="0"/>
                </a:lnTo>
                <a:close/>
              </a:path>
            </a:pathLst>
          </a:custGeom>
          <a:solidFill>
            <a:srgbClr val="17B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77439" y="3311652"/>
            <a:ext cx="497205" cy="698500"/>
          </a:xfrm>
          <a:custGeom>
            <a:avLst/>
            <a:gdLst/>
            <a:ahLst/>
            <a:cxnLst/>
            <a:rect l="l" t="t" r="r" b="b"/>
            <a:pathLst>
              <a:path w="497205" h="698500">
                <a:moveTo>
                  <a:pt x="465963" y="0"/>
                </a:moveTo>
                <a:lnTo>
                  <a:pt x="30861" y="0"/>
                </a:lnTo>
                <a:lnTo>
                  <a:pt x="18859" y="2428"/>
                </a:lnTo>
                <a:lnTo>
                  <a:pt x="9048" y="9048"/>
                </a:lnTo>
                <a:lnTo>
                  <a:pt x="2428" y="18859"/>
                </a:lnTo>
                <a:lnTo>
                  <a:pt x="0" y="30861"/>
                </a:lnTo>
                <a:lnTo>
                  <a:pt x="0" y="667131"/>
                </a:lnTo>
                <a:lnTo>
                  <a:pt x="2428" y="679143"/>
                </a:lnTo>
                <a:lnTo>
                  <a:pt x="9048" y="688952"/>
                </a:lnTo>
                <a:lnTo>
                  <a:pt x="18859" y="695566"/>
                </a:lnTo>
                <a:lnTo>
                  <a:pt x="30861" y="697992"/>
                </a:lnTo>
                <a:lnTo>
                  <a:pt x="465963" y="697992"/>
                </a:lnTo>
                <a:lnTo>
                  <a:pt x="477964" y="695566"/>
                </a:lnTo>
                <a:lnTo>
                  <a:pt x="487775" y="688952"/>
                </a:lnTo>
                <a:lnTo>
                  <a:pt x="494395" y="679143"/>
                </a:lnTo>
                <a:lnTo>
                  <a:pt x="496824" y="667131"/>
                </a:lnTo>
                <a:lnTo>
                  <a:pt x="496824" y="30861"/>
                </a:lnTo>
                <a:lnTo>
                  <a:pt x="494395" y="18859"/>
                </a:lnTo>
                <a:lnTo>
                  <a:pt x="487775" y="9048"/>
                </a:lnTo>
                <a:lnTo>
                  <a:pt x="477964" y="2428"/>
                </a:lnTo>
                <a:lnTo>
                  <a:pt x="465963" y="0"/>
                </a:lnTo>
                <a:close/>
              </a:path>
            </a:pathLst>
          </a:custGeom>
          <a:solidFill>
            <a:srgbClr val="36D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49779" y="1725167"/>
            <a:ext cx="824865" cy="734695"/>
          </a:xfrm>
          <a:custGeom>
            <a:avLst/>
            <a:gdLst/>
            <a:ahLst/>
            <a:cxnLst/>
            <a:rect l="l" t="t" r="r" b="b"/>
            <a:pathLst>
              <a:path w="824864" h="734694">
                <a:moveTo>
                  <a:pt x="778890" y="0"/>
                </a:moveTo>
                <a:lnTo>
                  <a:pt x="45593" y="0"/>
                </a:lnTo>
                <a:lnTo>
                  <a:pt x="27860" y="3587"/>
                </a:lnTo>
                <a:lnTo>
                  <a:pt x="13366" y="13366"/>
                </a:lnTo>
                <a:lnTo>
                  <a:pt x="3587" y="27860"/>
                </a:lnTo>
                <a:lnTo>
                  <a:pt x="0" y="45593"/>
                </a:lnTo>
                <a:lnTo>
                  <a:pt x="0" y="688975"/>
                </a:lnTo>
                <a:lnTo>
                  <a:pt x="3587" y="706707"/>
                </a:lnTo>
                <a:lnTo>
                  <a:pt x="13366" y="721201"/>
                </a:lnTo>
                <a:lnTo>
                  <a:pt x="27860" y="730980"/>
                </a:lnTo>
                <a:lnTo>
                  <a:pt x="45593" y="734568"/>
                </a:lnTo>
                <a:lnTo>
                  <a:pt x="778890" y="734568"/>
                </a:lnTo>
                <a:lnTo>
                  <a:pt x="796623" y="730980"/>
                </a:lnTo>
                <a:lnTo>
                  <a:pt x="811117" y="721201"/>
                </a:lnTo>
                <a:lnTo>
                  <a:pt x="820896" y="706707"/>
                </a:lnTo>
                <a:lnTo>
                  <a:pt x="824483" y="688975"/>
                </a:lnTo>
                <a:lnTo>
                  <a:pt x="824483" y="45593"/>
                </a:lnTo>
                <a:lnTo>
                  <a:pt x="820896" y="27860"/>
                </a:lnTo>
                <a:lnTo>
                  <a:pt x="811117" y="13366"/>
                </a:lnTo>
                <a:lnTo>
                  <a:pt x="796623" y="3587"/>
                </a:lnTo>
                <a:lnTo>
                  <a:pt x="778890" y="0"/>
                </a:lnTo>
                <a:close/>
              </a:path>
            </a:pathLst>
          </a:custGeom>
          <a:solidFill>
            <a:srgbClr val="2EB5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03603" y="1732788"/>
            <a:ext cx="152400" cy="733425"/>
          </a:xfrm>
          <a:custGeom>
            <a:avLst/>
            <a:gdLst/>
            <a:ahLst/>
            <a:cxnLst/>
            <a:rect l="l" t="t" r="r" b="b"/>
            <a:pathLst>
              <a:path w="152400" h="733425">
                <a:moveTo>
                  <a:pt x="148209" y="0"/>
                </a:moveTo>
                <a:lnTo>
                  <a:pt x="4190" y="0"/>
                </a:lnTo>
                <a:lnTo>
                  <a:pt x="0" y="4190"/>
                </a:lnTo>
                <a:lnTo>
                  <a:pt x="0" y="728853"/>
                </a:lnTo>
                <a:lnTo>
                  <a:pt x="4190" y="733044"/>
                </a:lnTo>
                <a:lnTo>
                  <a:pt x="148209" y="733044"/>
                </a:lnTo>
                <a:lnTo>
                  <a:pt x="152400" y="728853"/>
                </a:lnTo>
                <a:lnTo>
                  <a:pt x="152400" y="4190"/>
                </a:lnTo>
                <a:lnTo>
                  <a:pt x="148209" y="0"/>
                </a:lnTo>
                <a:close/>
              </a:path>
            </a:pathLst>
          </a:custGeom>
          <a:solidFill>
            <a:srgbClr val="699A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99844" y="1732788"/>
            <a:ext cx="207645" cy="733425"/>
          </a:xfrm>
          <a:custGeom>
            <a:avLst/>
            <a:gdLst/>
            <a:ahLst/>
            <a:cxnLst/>
            <a:rect l="l" t="t" r="r" b="b"/>
            <a:pathLst>
              <a:path w="207644" h="733425">
                <a:moveTo>
                  <a:pt x="201549" y="0"/>
                </a:moveTo>
                <a:lnTo>
                  <a:pt x="5714" y="0"/>
                </a:lnTo>
                <a:lnTo>
                  <a:pt x="0" y="5714"/>
                </a:lnTo>
                <a:lnTo>
                  <a:pt x="0" y="727329"/>
                </a:lnTo>
                <a:lnTo>
                  <a:pt x="5714" y="733044"/>
                </a:lnTo>
                <a:lnTo>
                  <a:pt x="201549" y="733044"/>
                </a:lnTo>
                <a:lnTo>
                  <a:pt x="207263" y="727329"/>
                </a:lnTo>
                <a:lnTo>
                  <a:pt x="207263" y="5714"/>
                </a:lnTo>
                <a:lnTo>
                  <a:pt x="201549" y="0"/>
                </a:lnTo>
                <a:close/>
              </a:path>
            </a:pathLst>
          </a:custGeom>
          <a:solidFill>
            <a:srgbClr val="17B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10867" y="1732788"/>
            <a:ext cx="143510" cy="733425"/>
          </a:xfrm>
          <a:custGeom>
            <a:avLst/>
            <a:gdLst/>
            <a:ahLst/>
            <a:cxnLst/>
            <a:rect l="l" t="t" r="r" b="b"/>
            <a:pathLst>
              <a:path w="143510" h="733425">
                <a:moveTo>
                  <a:pt x="139319" y="0"/>
                </a:moveTo>
                <a:lnTo>
                  <a:pt x="3937" y="0"/>
                </a:lnTo>
                <a:lnTo>
                  <a:pt x="0" y="3937"/>
                </a:lnTo>
                <a:lnTo>
                  <a:pt x="0" y="729107"/>
                </a:lnTo>
                <a:lnTo>
                  <a:pt x="3937" y="733044"/>
                </a:lnTo>
                <a:lnTo>
                  <a:pt x="139319" y="733044"/>
                </a:lnTo>
                <a:lnTo>
                  <a:pt x="143256" y="729107"/>
                </a:lnTo>
                <a:lnTo>
                  <a:pt x="143256" y="3937"/>
                </a:lnTo>
                <a:lnTo>
                  <a:pt x="139319" y="0"/>
                </a:lnTo>
                <a:close/>
              </a:path>
            </a:pathLst>
          </a:custGeom>
          <a:solidFill>
            <a:srgbClr val="2EB5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77111" y="4183379"/>
            <a:ext cx="1725295" cy="424180"/>
          </a:xfrm>
          <a:custGeom>
            <a:avLst/>
            <a:gdLst/>
            <a:ahLst/>
            <a:cxnLst/>
            <a:rect l="l" t="t" r="r" b="b"/>
            <a:pathLst>
              <a:path w="1725295" h="424179">
                <a:moveTo>
                  <a:pt x="1665986" y="0"/>
                </a:moveTo>
                <a:lnTo>
                  <a:pt x="59181" y="0"/>
                </a:lnTo>
                <a:lnTo>
                  <a:pt x="47371" y="1511"/>
                </a:lnTo>
                <a:lnTo>
                  <a:pt x="9651" y="26619"/>
                </a:lnTo>
                <a:lnTo>
                  <a:pt x="0" y="61607"/>
                </a:lnTo>
                <a:lnTo>
                  <a:pt x="0" y="362813"/>
                </a:lnTo>
                <a:lnTo>
                  <a:pt x="17018" y="405409"/>
                </a:lnTo>
                <a:lnTo>
                  <a:pt x="59181" y="423672"/>
                </a:lnTo>
                <a:lnTo>
                  <a:pt x="1665986" y="423672"/>
                </a:lnTo>
                <a:lnTo>
                  <a:pt x="1708150" y="405409"/>
                </a:lnTo>
                <a:lnTo>
                  <a:pt x="1725168" y="362813"/>
                </a:lnTo>
                <a:lnTo>
                  <a:pt x="1725168" y="278384"/>
                </a:lnTo>
                <a:lnTo>
                  <a:pt x="162051" y="278384"/>
                </a:lnTo>
                <a:lnTo>
                  <a:pt x="156844" y="277622"/>
                </a:lnTo>
                <a:lnTo>
                  <a:pt x="153162" y="274586"/>
                </a:lnTo>
                <a:lnTo>
                  <a:pt x="149478" y="270027"/>
                </a:lnTo>
                <a:lnTo>
                  <a:pt x="149478" y="154406"/>
                </a:lnTo>
                <a:lnTo>
                  <a:pt x="153162" y="149085"/>
                </a:lnTo>
                <a:lnTo>
                  <a:pt x="156844" y="146037"/>
                </a:lnTo>
                <a:lnTo>
                  <a:pt x="162051" y="145275"/>
                </a:lnTo>
                <a:lnTo>
                  <a:pt x="1251863" y="145275"/>
                </a:lnTo>
                <a:lnTo>
                  <a:pt x="1251712" y="143764"/>
                </a:lnTo>
                <a:lnTo>
                  <a:pt x="1252474" y="136144"/>
                </a:lnTo>
                <a:lnTo>
                  <a:pt x="1255395" y="130060"/>
                </a:lnTo>
                <a:lnTo>
                  <a:pt x="1257681" y="123215"/>
                </a:lnTo>
                <a:lnTo>
                  <a:pt x="1287145" y="108013"/>
                </a:lnTo>
                <a:lnTo>
                  <a:pt x="1725168" y="108013"/>
                </a:lnTo>
                <a:lnTo>
                  <a:pt x="1725168" y="61607"/>
                </a:lnTo>
                <a:lnTo>
                  <a:pt x="1708150" y="18249"/>
                </a:lnTo>
                <a:lnTo>
                  <a:pt x="1677796" y="1511"/>
                </a:lnTo>
                <a:lnTo>
                  <a:pt x="1665986" y="0"/>
                </a:lnTo>
                <a:close/>
              </a:path>
              <a:path w="1725295" h="424179">
                <a:moveTo>
                  <a:pt x="1251863" y="145275"/>
                </a:moveTo>
                <a:lnTo>
                  <a:pt x="265556" y="145275"/>
                </a:lnTo>
                <a:lnTo>
                  <a:pt x="270763" y="146037"/>
                </a:lnTo>
                <a:lnTo>
                  <a:pt x="274447" y="149085"/>
                </a:lnTo>
                <a:lnTo>
                  <a:pt x="276732" y="154406"/>
                </a:lnTo>
                <a:lnTo>
                  <a:pt x="278129" y="158965"/>
                </a:lnTo>
                <a:lnTo>
                  <a:pt x="278129" y="264693"/>
                </a:lnTo>
                <a:lnTo>
                  <a:pt x="276732" y="270027"/>
                </a:lnTo>
                <a:lnTo>
                  <a:pt x="274447" y="274586"/>
                </a:lnTo>
                <a:lnTo>
                  <a:pt x="270763" y="277622"/>
                </a:lnTo>
                <a:lnTo>
                  <a:pt x="265556" y="278384"/>
                </a:lnTo>
                <a:lnTo>
                  <a:pt x="1725168" y="278384"/>
                </a:lnTo>
                <a:lnTo>
                  <a:pt x="1725168" y="179501"/>
                </a:lnTo>
                <a:lnTo>
                  <a:pt x="1279779" y="179501"/>
                </a:lnTo>
                <a:lnTo>
                  <a:pt x="1273937" y="177228"/>
                </a:lnTo>
                <a:lnTo>
                  <a:pt x="1267206" y="174180"/>
                </a:lnTo>
                <a:lnTo>
                  <a:pt x="1262761" y="169621"/>
                </a:lnTo>
                <a:lnTo>
                  <a:pt x="1257681" y="164299"/>
                </a:lnTo>
                <a:lnTo>
                  <a:pt x="1255395" y="158203"/>
                </a:lnTo>
                <a:lnTo>
                  <a:pt x="1252474" y="151358"/>
                </a:lnTo>
                <a:lnTo>
                  <a:pt x="1251863" y="145275"/>
                </a:lnTo>
                <a:close/>
              </a:path>
              <a:path w="1725295" h="424179">
                <a:moveTo>
                  <a:pt x="1428495" y="108013"/>
                </a:moveTo>
                <a:lnTo>
                  <a:pt x="1287145" y="108013"/>
                </a:lnTo>
                <a:lnTo>
                  <a:pt x="1293876" y="109524"/>
                </a:lnTo>
                <a:lnTo>
                  <a:pt x="1301242" y="111048"/>
                </a:lnTo>
                <a:lnTo>
                  <a:pt x="1305687" y="114858"/>
                </a:lnTo>
                <a:lnTo>
                  <a:pt x="1312418" y="118656"/>
                </a:lnTo>
                <a:lnTo>
                  <a:pt x="1316101" y="123215"/>
                </a:lnTo>
                <a:lnTo>
                  <a:pt x="1319783" y="130060"/>
                </a:lnTo>
                <a:lnTo>
                  <a:pt x="1320545" y="136144"/>
                </a:lnTo>
                <a:lnTo>
                  <a:pt x="1321943" y="143764"/>
                </a:lnTo>
                <a:lnTo>
                  <a:pt x="1320545" y="151358"/>
                </a:lnTo>
                <a:lnTo>
                  <a:pt x="1319783" y="158203"/>
                </a:lnTo>
                <a:lnTo>
                  <a:pt x="1316101" y="164299"/>
                </a:lnTo>
                <a:lnTo>
                  <a:pt x="1312418" y="169621"/>
                </a:lnTo>
                <a:lnTo>
                  <a:pt x="1301242" y="177228"/>
                </a:lnTo>
                <a:lnTo>
                  <a:pt x="1293876" y="179501"/>
                </a:lnTo>
                <a:lnTo>
                  <a:pt x="1421892" y="179501"/>
                </a:lnTo>
                <a:lnTo>
                  <a:pt x="1395221" y="151358"/>
                </a:lnTo>
                <a:lnTo>
                  <a:pt x="1393698" y="143764"/>
                </a:lnTo>
                <a:lnTo>
                  <a:pt x="1395221" y="136144"/>
                </a:lnTo>
                <a:lnTo>
                  <a:pt x="1395983" y="130060"/>
                </a:lnTo>
                <a:lnTo>
                  <a:pt x="1399667" y="123215"/>
                </a:lnTo>
                <a:lnTo>
                  <a:pt x="1403350" y="118656"/>
                </a:lnTo>
                <a:lnTo>
                  <a:pt x="1409954" y="114858"/>
                </a:lnTo>
                <a:lnTo>
                  <a:pt x="1414399" y="111048"/>
                </a:lnTo>
                <a:lnTo>
                  <a:pt x="1421892" y="109524"/>
                </a:lnTo>
                <a:lnTo>
                  <a:pt x="1428495" y="108013"/>
                </a:lnTo>
                <a:close/>
              </a:path>
              <a:path w="1725295" h="424179">
                <a:moveTo>
                  <a:pt x="1559433" y="108013"/>
                </a:moveTo>
                <a:lnTo>
                  <a:pt x="1428495" y="108013"/>
                </a:lnTo>
                <a:lnTo>
                  <a:pt x="1435862" y="109524"/>
                </a:lnTo>
                <a:lnTo>
                  <a:pt x="1441831" y="111048"/>
                </a:lnTo>
                <a:lnTo>
                  <a:pt x="1448435" y="114858"/>
                </a:lnTo>
                <a:lnTo>
                  <a:pt x="1452880" y="118656"/>
                </a:lnTo>
                <a:lnTo>
                  <a:pt x="1458087" y="123215"/>
                </a:lnTo>
                <a:lnTo>
                  <a:pt x="1460373" y="130060"/>
                </a:lnTo>
                <a:lnTo>
                  <a:pt x="1463294" y="136144"/>
                </a:lnTo>
                <a:lnTo>
                  <a:pt x="1464056" y="143764"/>
                </a:lnTo>
                <a:lnTo>
                  <a:pt x="1463294" y="151358"/>
                </a:lnTo>
                <a:lnTo>
                  <a:pt x="1460373" y="158203"/>
                </a:lnTo>
                <a:lnTo>
                  <a:pt x="1458087" y="164299"/>
                </a:lnTo>
                <a:lnTo>
                  <a:pt x="1448435" y="174180"/>
                </a:lnTo>
                <a:lnTo>
                  <a:pt x="1441831" y="177228"/>
                </a:lnTo>
                <a:lnTo>
                  <a:pt x="1435862" y="179501"/>
                </a:lnTo>
                <a:lnTo>
                  <a:pt x="1552067" y="179501"/>
                </a:lnTo>
                <a:lnTo>
                  <a:pt x="1524635" y="151358"/>
                </a:lnTo>
                <a:lnTo>
                  <a:pt x="1524635" y="136144"/>
                </a:lnTo>
                <a:lnTo>
                  <a:pt x="1552067" y="109524"/>
                </a:lnTo>
                <a:lnTo>
                  <a:pt x="1559433" y="108013"/>
                </a:lnTo>
                <a:close/>
              </a:path>
              <a:path w="1725295" h="424179">
                <a:moveTo>
                  <a:pt x="1725168" y="108013"/>
                </a:moveTo>
                <a:lnTo>
                  <a:pt x="1559433" y="108013"/>
                </a:lnTo>
                <a:lnTo>
                  <a:pt x="1566799" y="109524"/>
                </a:lnTo>
                <a:lnTo>
                  <a:pt x="1572768" y="111048"/>
                </a:lnTo>
                <a:lnTo>
                  <a:pt x="1594231" y="136144"/>
                </a:lnTo>
                <a:lnTo>
                  <a:pt x="1594231" y="151358"/>
                </a:lnTo>
                <a:lnTo>
                  <a:pt x="1566799" y="179501"/>
                </a:lnTo>
                <a:lnTo>
                  <a:pt x="1725168" y="179501"/>
                </a:lnTo>
                <a:lnTo>
                  <a:pt x="1725168" y="108013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89404" y="3316223"/>
            <a:ext cx="242570" cy="681355"/>
          </a:xfrm>
          <a:custGeom>
            <a:avLst/>
            <a:gdLst/>
            <a:ahLst/>
            <a:cxnLst/>
            <a:rect l="l" t="t" r="r" b="b"/>
            <a:pathLst>
              <a:path w="242569" h="681354">
                <a:moveTo>
                  <a:pt x="235584" y="0"/>
                </a:moveTo>
                <a:lnTo>
                  <a:pt x="6731" y="0"/>
                </a:lnTo>
                <a:lnTo>
                  <a:pt x="0" y="6731"/>
                </a:lnTo>
                <a:lnTo>
                  <a:pt x="0" y="674484"/>
                </a:lnTo>
                <a:lnTo>
                  <a:pt x="6731" y="681228"/>
                </a:lnTo>
                <a:lnTo>
                  <a:pt x="235584" y="681228"/>
                </a:lnTo>
                <a:lnTo>
                  <a:pt x="242315" y="674484"/>
                </a:lnTo>
                <a:lnTo>
                  <a:pt x="242315" y="6731"/>
                </a:lnTo>
                <a:lnTo>
                  <a:pt x="235584" y="0"/>
                </a:lnTo>
                <a:close/>
              </a:path>
            </a:pathLst>
          </a:custGeom>
          <a:solidFill>
            <a:srgbClr val="2EB5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27126" y="3036189"/>
            <a:ext cx="59436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Slow  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ch</a:t>
            </a: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n</a:t>
            </a:r>
            <a:r>
              <a:rPr sz="1100" spc="5" dirty="0">
                <a:solidFill>
                  <a:srgbClr val="3B3B3B"/>
                </a:solidFill>
                <a:latin typeface="Arial"/>
                <a:cs typeface="Arial"/>
              </a:rPr>
              <a:t>g</a:t>
            </a:r>
            <a:r>
              <a:rPr sz="1100" spc="-10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49361" y="2874391"/>
            <a:ext cx="53213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Rapidly  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u</a:t>
            </a: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p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d</a:t>
            </a: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ted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304" y="179578"/>
            <a:ext cx="81883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Every possible goods to ship X Every possible </a:t>
            </a:r>
            <a:r>
              <a:rPr sz="2500" spc="-10" dirty="0"/>
              <a:t>way </a:t>
            </a:r>
            <a:r>
              <a:rPr sz="2500" dirty="0"/>
              <a:t>to</a:t>
            </a:r>
            <a:r>
              <a:rPr sz="2500" spc="80" dirty="0"/>
              <a:t> </a:t>
            </a:r>
            <a:r>
              <a:rPr sz="2500" spc="-5" dirty="0"/>
              <a:t>ship</a:t>
            </a:r>
            <a:endParaRPr sz="2500"/>
          </a:p>
        </p:txBody>
      </p:sp>
      <p:sp>
        <p:nvSpPr>
          <p:cNvPr id="4" name="object 4"/>
          <p:cNvSpPr/>
          <p:nvPr/>
        </p:nvSpPr>
        <p:spPr>
          <a:xfrm>
            <a:off x="702563" y="909827"/>
            <a:ext cx="6670548" cy="3782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491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5961" y="64084"/>
            <a:ext cx="2001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A</a:t>
            </a:r>
            <a:r>
              <a:rPr sz="2800" spc="-75" dirty="0"/>
              <a:t> </a:t>
            </a:r>
            <a:r>
              <a:rPr sz="2800" spc="-5" dirty="0"/>
              <a:t>Solution…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086611" y="787908"/>
            <a:ext cx="6940296" cy="394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6762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9093" y="136017"/>
            <a:ext cx="74568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Docker ~ Brings standardization on packaging</a:t>
            </a:r>
            <a:r>
              <a:rPr sz="2500" spc="50" dirty="0"/>
              <a:t> </a:t>
            </a:r>
            <a:r>
              <a:rPr sz="2500" spc="-5" dirty="0"/>
              <a:t>goods</a:t>
            </a:r>
            <a:endParaRPr sz="2500"/>
          </a:p>
        </p:txBody>
      </p:sp>
      <p:sp>
        <p:nvSpPr>
          <p:cNvPr id="4" name="object 4"/>
          <p:cNvSpPr/>
          <p:nvPr/>
        </p:nvSpPr>
        <p:spPr>
          <a:xfrm>
            <a:off x="1120139" y="699516"/>
            <a:ext cx="6726935" cy="381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6728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78333"/>
            <a:ext cx="6999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F8491"/>
                </a:solidFill>
              </a:rPr>
              <a:t>Put it all </a:t>
            </a:r>
            <a:r>
              <a:rPr sz="2800" dirty="0">
                <a:solidFill>
                  <a:srgbClr val="6F8491"/>
                </a:solidFill>
              </a:rPr>
              <a:t>together: </a:t>
            </a:r>
            <a:r>
              <a:rPr sz="2800" spc="-5" dirty="0">
                <a:solidFill>
                  <a:srgbClr val="6F8491"/>
                </a:solidFill>
              </a:rPr>
              <a:t>Build, </a:t>
            </a:r>
            <a:r>
              <a:rPr sz="2800" dirty="0">
                <a:solidFill>
                  <a:srgbClr val="6F8491"/>
                </a:solidFill>
              </a:rPr>
              <a:t>Ship, </a:t>
            </a:r>
            <a:r>
              <a:rPr sz="2800" spc="-5" dirty="0">
                <a:solidFill>
                  <a:srgbClr val="6F8491"/>
                </a:solidFill>
              </a:rPr>
              <a:t>Run</a:t>
            </a:r>
            <a:r>
              <a:rPr sz="2800" spc="35" dirty="0">
                <a:solidFill>
                  <a:srgbClr val="6F8491"/>
                </a:solidFill>
              </a:rPr>
              <a:t> </a:t>
            </a:r>
            <a:r>
              <a:rPr sz="2800" spc="-10" dirty="0">
                <a:solidFill>
                  <a:srgbClr val="6F8491"/>
                </a:solidFill>
              </a:rPr>
              <a:t>Workflow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167383" y="2528316"/>
            <a:ext cx="2502535" cy="2147570"/>
          </a:xfrm>
          <a:custGeom>
            <a:avLst/>
            <a:gdLst/>
            <a:ahLst/>
            <a:cxnLst/>
            <a:rect l="l" t="t" r="r" b="b"/>
            <a:pathLst>
              <a:path w="2502535" h="2147570">
                <a:moveTo>
                  <a:pt x="0" y="0"/>
                </a:moveTo>
                <a:lnTo>
                  <a:pt x="1656588" y="0"/>
                </a:lnTo>
                <a:lnTo>
                  <a:pt x="2502407" y="1073658"/>
                </a:lnTo>
                <a:lnTo>
                  <a:pt x="1656588" y="2147316"/>
                </a:lnTo>
                <a:lnTo>
                  <a:pt x="0" y="214731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50586" y="3061589"/>
            <a:ext cx="1108075" cy="480695"/>
          </a:xfrm>
          <a:custGeom>
            <a:avLst/>
            <a:gdLst/>
            <a:ahLst/>
            <a:cxnLst/>
            <a:rect l="l" t="t" r="r" b="b"/>
            <a:pathLst>
              <a:path w="1108075" h="480695">
                <a:moveTo>
                  <a:pt x="1030233" y="34994"/>
                </a:moveTo>
                <a:lnTo>
                  <a:pt x="0" y="468757"/>
                </a:lnTo>
                <a:lnTo>
                  <a:pt x="4825" y="480441"/>
                </a:lnTo>
                <a:lnTo>
                  <a:pt x="1035120" y="46706"/>
                </a:lnTo>
                <a:lnTo>
                  <a:pt x="1037336" y="38862"/>
                </a:lnTo>
                <a:lnTo>
                  <a:pt x="1030233" y="34994"/>
                </a:lnTo>
                <a:close/>
              </a:path>
              <a:path w="1108075" h="480695">
                <a:moveTo>
                  <a:pt x="1087230" y="33019"/>
                </a:moveTo>
                <a:lnTo>
                  <a:pt x="1034923" y="33019"/>
                </a:lnTo>
                <a:lnTo>
                  <a:pt x="1039876" y="44704"/>
                </a:lnTo>
                <a:lnTo>
                  <a:pt x="1035120" y="46706"/>
                </a:lnTo>
                <a:lnTo>
                  <a:pt x="1015238" y="117093"/>
                </a:lnTo>
                <a:lnTo>
                  <a:pt x="1087230" y="33019"/>
                </a:lnTo>
                <a:close/>
              </a:path>
              <a:path w="1108075" h="480695">
                <a:moveTo>
                  <a:pt x="1034923" y="33019"/>
                </a:moveTo>
                <a:lnTo>
                  <a:pt x="1030233" y="34994"/>
                </a:lnTo>
                <a:lnTo>
                  <a:pt x="1037336" y="38862"/>
                </a:lnTo>
                <a:lnTo>
                  <a:pt x="1035120" y="46706"/>
                </a:lnTo>
                <a:lnTo>
                  <a:pt x="1039876" y="44704"/>
                </a:lnTo>
                <a:lnTo>
                  <a:pt x="1034923" y="33019"/>
                </a:lnTo>
                <a:close/>
              </a:path>
              <a:path w="1108075" h="480695">
                <a:moveTo>
                  <a:pt x="965962" y="0"/>
                </a:moveTo>
                <a:lnTo>
                  <a:pt x="1030233" y="34994"/>
                </a:lnTo>
                <a:lnTo>
                  <a:pt x="1034923" y="33019"/>
                </a:lnTo>
                <a:lnTo>
                  <a:pt x="1087230" y="33019"/>
                </a:lnTo>
                <a:lnTo>
                  <a:pt x="1107566" y="9271"/>
                </a:lnTo>
                <a:lnTo>
                  <a:pt x="965962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56353" y="3698113"/>
            <a:ext cx="1153795" cy="831850"/>
          </a:xfrm>
          <a:custGeom>
            <a:avLst/>
            <a:gdLst/>
            <a:ahLst/>
            <a:cxnLst/>
            <a:rect l="l" t="t" r="r" b="b"/>
            <a:pathLst>
              <a:path w="1153795" h="831850">
                <a:moveTo>
                  <a:pt x="1083875" y="789420"/>
                </a:moveTo>
                <a:lnTo>
                  <a:pt x="1013333" y="809142"/>
                </a:lnTo>
                <a:lnTo>
                  <a:pt x="1153541" y="831710"/>
                </a:lnTo>
                <a:lnTo>
                  <a:pt x="1132882" y="792391"/>
                </a:lnTo>
                <a:lnTo>
                  <a:pt x="1088009" y="792391"/>
                </a:lnTo>
                <a:lnTo>
                  <a:pt x="1083875" y="789420"/>
                </a:lnTo>
                <a:close/>
              </a:path>
              <a:path w="1153795" h="831850">
                <a:moveTo>
                  <a:pt x="1091691" y="787234"/>
                </a:moveTo>
                <a:lnTo>
                  <a:pt x="1083875" y="789420"/>
                </a:lnTo>
                <a:lnTo>
                  <a:pt x="1088009" y="792391"/>
                </a:lnTo>
                <a:lnTo>
                  <a:pt x="1091691" y="787234"/>
                </a:lnTo>
                <a:close/>
              </a:path>
              <a:path w="1153795" h="831850">
                <a:moveTo>
                  <a:pt x="1087501" y="706018"/>
                </a:moveTo>
                <a:lnTo>
                  <a:pt x="1091273" y="779130"/>
                </a:lnTo>
                <a:lnTo>
                  <a:pt x="1095375" y="782078"/>
                </a:lnTo>
                <a:lnTo>
                  <a:pt x="1088009" y="792391"/>
                </a:lnTo>
                <a:lnTo>
                  <a:pt x="1132882" y="792391"/>
                </a:lnTo>
                <a:lnTo>
                  <a:pt x="1087501" y="706018"/>
                </a:lnTo>
                <a:close/>
              </a:path>
              <a:path w="1153795" h="831850">
                <a:moveTo>
                  <a:pt x="7366" y="0"/>
                </a:moveTo>
                <a:lnTo>
                  <a:pt x="0" y="10414"/>
                </a:lnTo>
                <a:lnTo>
                  <a:pt x="1083875" y="789420"/>
                </a:lnTo>
                <a:lnTo>
                  <a:pt x="1091692" y="787234"/>
                </a:lnTo>
                <a:lnTo>
                  <a:pt x="1091273" y="779130"/>
                </a:lnTo>
                <a:lnTo>
                  <a:pt x="7366" y="0"/>
                </a:lnTo>
                <a:close/>
              </a:path>
              <a:path w="1153795" h="831850">
                <a:moveTo>
                  <a:pt x="1091273" y="779130"/>
                </a:moveTo>
                <a:lnTo>
                  <a:pt x="1091692" y="787234"/>
                </a:lnTo>
                <a:lnTo>
                  <a:pt x="1095375" y="782078"/>
                </a:lnTo>
                <a:lnTo>
                  <a:pt x="1091273" y="77913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2372" y="2667000"/>
            <a:ext cx="370332" cy="370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3896" y="3415284"/>
            <a:ext cx="370332" cy="37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2372" y="4101084"/>
            <a:ext cx="370332" cy="370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3508" y="2235707"/>
            <a:ext cx="1359535" cy="2165985"/>
          </a:xfrm>
          <a:custGeom>
            <a:avLst/>
            <a:gdLst/>
            <a:ahLst/>
            <a:cxnLst/>
            <a:rect l="l" t="t" r="r" b="b"/>
            <a:pathLst>
              <a:path w="1359535" h="2165985">
                <a:moveTo>
                  <a:pt x="679703" y="0"/>
                </a:moveTo>
                <a:lnTo>
                  <a:pt x="0" y="679704"/>
                </a:lnTo>
                <a:lnTo>
                  <a:pt x="0" y="2165604"/>
                </a:lnTo>
                <a:lnTo>
                  <a:pt x="1359407" y="2165604"/>
                </a:lnTo>
                <a:lnTo>
                  <a:pt x="1359407" y="679704"/>
                </a:lnTo>
                <a:lnTo>
                  <a:pt x="67970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83508" y="2235707"/>
            <a:ext cx="1359535" cy="2165985"/>
          </a:xfrm>
          <a:custGeom>
            <a:avLst/>
            <a:gdLst/>
            <a:ahLst/>
            <a:cxnLst/>
            <a:rect l="l" t="t" r="r" b="b"/>
            <a:pathLst>
              <a:path w="1359535" h="2165985">
                <a:moveTo>
                  <a:pt x="0" y="2165604"/>
                </a:moveTo>
                <a:lnTo>
                  <a:pt x="0" y="679704"/>
                </a:lnTo>
                <a:lnTo>
                  <a:pt x="679703" y="0"/>
                </a:lnTo>
                <a:lnTo>
                  <a:pt x="1359407" y="679704"/>
                </a:lnTo>
                <a:lnTo>
                  <a:pt x="1359407" y="2165604"/>
                </a:lnTo>
                <a:lnTo>
                  <a:pt x="0" y="2165604"/>
                </a:lnTo>
                <a:close/>
              </a:path>
            </a:pathLst>
          </a:custGeom>
          <a:ln w="9143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2400" y="2982467"/>
            <a:ext cx="291084" cy="323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0876" y="3471671"/>
            <a:ext cx="291084" cy="323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57828" y="3919728"/>
            <a:ext cx="291084" cy="321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40173" y="1169669"/>
            <a:ext cx="3639820" cy="342900"/>
          </a:xfrm>
          <a:custGeom>
            <a:avLst/>
            <a:gdLst/>
            <a:ahLst/>
            <a:cxnLst/>
            <a:rect l="l" t="t" r="r" b="b"/>
            <a:pathLst>
              <a:path w="3639820" h="342900">
                <a:moveTo>
                  <a:pt x="0" y="342900"/>
                </a:moveTo>
                <a:lnTo>
                  <a:pt x="0" y="209436"/>
                </a:lnTo>
                <a:lnTo>
                  <a:pt x="0" y="100441"/>
                </a:lnTo>
                <a:lnTo>
                  <a:pt x="0" y="26949"/>
                </a:lnTo>
                <a:lnTo>
                  <a:pt x="0" y="0"/>
                </a:lnTo>
                <a:lnTo>
                  <a:pt x="3639311" y="0"/>
                </a:lnTo>
                <a:lnTo>
                  <a:pt x="3639311" y="91725"/>
                </a:lnTo>
                <a:lnTo>
                  <a:pt x="3639311" y="158019"/>
                </a:lnTo>
                <a:lnTo>
                  <a:pt x="3639311" y="231028"/>
                </a:lnTo>
                <a:lnTo>
                  <a:pt x="3639311" y="342900"/>
                </a:lnTo>
              </a:path>
            </a:pathLst>
          </a:custGeom>
          <a:ln w="25908">
            <a:solidFill>
              <a:srgbClr val="1AA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9546" y="1175766"/>
            <a:ext cx="3424554" cy="341630"/>
          </a:xfrm>
          <a:custGeom>
            <a:avLst/>
            <a:gdLst/>
            <a:ahLst/>
            <a:cxnLst/>
            <a:rect l="l" t="t" r="r" b="b"/>
            <a:pathLst>
              <a:path w="3424554" h="341630">
                <a:moveTo>
                  <a:pt x="0" y="341375"/>
                </a:moveTo>
                <a:lnTo>
                  <a:pt x="0" y="208472"/>
                </a:lnTo>
                <a:lnTo>
                  <a:pt x="0" y="99964"/>
                </a:lnTo>
                <a:lnTo>
                  <a:pt x="0" y="26818"/>
                </a:lnTo>
                <a:lnTo>
                  <a:pt x="0" y="0"/>
                </a:lnTo>
                <a:lnTo>
                  <a:pt x="3424428" y="0"/>
                </a:lnTo>
                <a:lnTo>
                  <a:pt x="3424428" y="91273"/>
                </a:lnTo>
                <a:lnTo>
                  <a:pt x="3424428" y="157257"/>
                </a:lnTo>
                <a:lnTo>
                  <a:pt x="3424428" y="229957"/>
                </a:lnTo>
                <a:lnTo>
                  <a:pt x="3424428" y="341375"/>
                </a:lnTo>
              </a:path>
            </a:pathLst>
          </a:custGeom>
          <a:ln w="25907">
            <a:solidFill>
              <a:srgbClr val="1AA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36089" y="897712"/>
            <a:ext cx="44761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7895" algn="l"/>
              </a:tabLst>
            </a:pPr>
            <a:r>
              <a:rPr sz="1200" b="1" spc="-5" dirty="0">
                <a:solidFill>
                  <a:srgbClr val="1AAAF8"/>
                </a:solidFill>
                <a:latin typeface="Arial"/>
                <a:cs typeface="Arial"/>
              </a:rPr>
              <a:t>Developers	</a:t>
            </a:r>
            <a:r>
              <a:rPr sz="1200" b="1" dirty="0">
                <a:solidFill>
                  <a:srgbClr val="1AAAF8"/>
                </a:solidFill>
                <a:latin typeface="Arial"/>
                <a:cs typeface="Arial"/>
              </a:rPr>
              <a:t>IT</a:t>
            </a:r>
            <a:r>
              <a:rPr sz="1200" b="1" spc="-30" dirty="0">
                <a:solidFill>
                  <a:srgbClr val="1AAAF8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AAAF8"/>
                </a:solidFill>
                <a:latin typeface="Arial"/>
                <a:cs typeface="Arial"/>
              </a:rPr>
              <a:t>Operations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40051" y="2703576"/>
            <a:ext cx="420624" cy="301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37004" y="3433571"/>
            <a:ext cx="422148" cy="3017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43100" y="4122420"/>
            <a:ext cx="422148" cy="303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85060" y="3543808"/>
            <a:ext cx="1234440" cy="127000"/>
          </a:xfrm>
          <a:custGeom>
            <a:avLst/>
            <a:gdLst/>
            <a:ahLst/>
            <a:cxnLst/>
            <a:rect l="l" t="t" r="r" b="b"/>
            <a:pathLst>
              <a:path w="1234439" h="127000">
                <a:moveTo>
                  <a:pt x="127000" y="0"/>
                </a:moveTo>
                <a:lnTo>
                  <a:pt x="0" y="63499"/>
                </a:lnTo>
                <a:lnTo>
                  <a:pt x="127000" y="126999"/>
                </a:lnTo>
                <a:lnTo>
                  <a:pt x="81280" y="69849"/>
                </a:lnTo>
                <a:lnTo>
                  <a:pt x="76200" y="69849"/>
                </a:lnTo>
                <a:lnTo>
                  <a:pt x="76200" y="57149"/>
                </a:lnTo>
                <a:lnTo>
                  <a:pt x="81280" y="57149"/>
                </a:lnTo>
                <a:lnTo>
                  <a:pt x="127000" y="0"/>
                </a:lnTo>
                <a:close/>
              </a:path>
              <a:path w="1234439" h="127000">
                <a:moveTo>
                  <a:pt x="1157731" y="63499"/>
                </a:moveTo>
                <a:lnTo>
                  <a:pt x="1106931" y="126999"/>
                </a:lnTo>
                <a:lnTo>
                  <a:pt x="1221231" y="69849"/>
                </a:lnTo>
                <a:lnTo>
                  <a:pt x="1157731" y="69849"/>
                </a:lnTo>
                <a:lnTo>
                  <a:pt x="1157731" y="63499"/>
                </a:lnTo>
                <a:close/>
              </a:path>
              <a:path w="1234439" h="127000">
                <a:moveTo>
                  <a:pt x="76200" y="63499"/>
                </a:moveTo>
                <a:lnTo>
                  <a:pt x="76200" y="69849"/>
                </a:lnTo>
                <a:lnTo>
                  <a:pt x="81280" y="69849"/>
                </a:lnTo>
                <a:lnTo>
                  <a:pt x="76200" y="63499"/>
                </a:lnTo>
                <a:close/>
              </a:path>
              <a:path w="1234439" h="127000">
                <a:moveTo>
                  <a:pt x="1152652" y="57149"/>
                </a:moveTo>
                <a:lnTo>
                  <a:pt x="81280" y="57149"/>
                </a:lnTo>
                <a:lnTo>
                  <a:pt x="76200" y="63499"/>
                </a:lnTo>
                <a:lnTo>
                  <a:pt x="81280" y="69849"/>
                </a:lnTo>
                <a:lnTo>
                  <a:pt x="1152652" y="69849"/>
                </a:lnTo>
                <a:lnTo>
                  <a:pt x="1157731" y="63499"/>
                </a:lnTo>
                <a:lnTo>
                  <a:pt x="1152652" y="57149"/>
                </a:lnTo>
                <a:close/>
              </a:path>
              <a:path w="1234439" h="127000">
                <a:moveTo>
                  <a:pt x="1221231" y="57149"/>
                </a:moveTo>
                <a:lnTo>
                  <a:pt x="1157731" y="57149"/>
                </a:lnTo>
                <a:lnTo>
                  <a:pt x="1157731" y="69849"/>
                </a:lnTo>
                <a:lnTo>
                  <a:pt x="1221231" y="69849"/>
                </a:lnTo>
                <a:lnTo>
                  <a:pt x="1233931" y="63499"/>
                </a:lnTo>
                <a:lnTo>
                  <a:pt x="1221231" y="57149"/>
                </a:lnTo>
                <a:close/>
              </a:path>
              <a:path w="1234439" h="127000">
                <a:moveTo>
                  <a:pt x="81280" y="57149"/>
                </a:moveTo>
                <a:lnTo>
                  <a:pt x="76200" y="57149"/>
                </a:lnTo>
                <a:lnTo>
                  <a:pt x="76200" y="63499"/>
                </a:lnTo>
                <a:lnTo>
                  <a:pt x="81280" y="57149"/>
                </a:lnTo>
                <a:close/>
              </a:path>
              <a:path w="1234439" h="127000">
                <a:moveTo>
                  <a:pt x="1106931" y="0"/>
                </a:moveTo>
                <a:lnTo>
                  <a:pt x="1157731" y="63499"/>
                </a:lnTo>
                <a:lnTo>
                  <a:pt x="1157731" y="57149"/>
                </a:lnTo>
                <a:lnTo>
                  <a:pt x="1221231" y="57149"/>
                </a:lnTo>
                <a:lnTo>
                  <a:pt x="1106931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16351" y="3290315"/>
            <a:ext cx="291084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57900" y="2691383"/>
            <a:ext cx="1972310" cy="757555"/>
          </a:xfrm>
          <a:custGeom>
            <a:avLst/>
            <a:gdLst/>
            <a:ahLst/>
            <a:cxnLst/>
            <a:rect l="l" t="t" r="r" b="b"/>
            <a:pathLst>
              <a:path w="1972309" h="757554">
                <a:moveTo>
                  <a:pt x="1972055" y="757428"/>
                </a:moveTo>
                <a:lnTo>
                  <a:pt x="298323" y="757428"/>
                </a:lnTo>
                <a:lnTo>
                  <a:pt x="0" y="378714"/>
                </a:lnTo>
                <a:lnTo>
                  <a:pt x="298323" y="0"/>
                </a:lnTo>
                <a:lnTo>
                  <a:pt x="1972055" y="0"/>
                </a:lnTo>
                <a:lnTo>
                  <a:pt x="1972055" y="757428"/>
                </a:lnTo>
                <a:close/>
              </a:path>
            </a:pathLst>
          </a:custGeom>
          <a:ln w="914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71615" y="4075176"/>
            <a:ext cx="1958339" cy="756285"/>
          </a:xfrm>
          <a:custGeom>
            <a:avLst/>
            <a:gdLst/>
            <a:ahLst/>
            <a:cxnLst/>
            <a:rect l="l" t="t" r="r" b="b"/>
            <a:pathLst>
              <a:path w="1958340" h="756285">
                <a:moveTo>
                  <a:pt x="1958339" y="755904"/>
                </a:moveTo>
                <a:lnTo>
                  <a:pt x="297688" y="755904"/>
                </a:lnTo>
                <a:lnTo>
                  <a:pt x="0" y="377952"/>
                </a:lnTo>
                <a:lnTo>
                  <a:pt x="297688" y="0"/>
                </a:lnTo>
                <a:lnTo>
                  <a:pt x="1958339" y="0"/>
                </a:lnTo>
                <a:lnTo>
                  <a:pt x="1958339" y="75590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24116" y="3528059"/>
            <a:ext cx="317500" cy="483234"/>
          </a:xfrm>
          <a:custGeom>
            <a:avLst/>
            <a:gdLst/>
            <a:ahLst/>
            <a:cxnLst/>
            <a:rect l="l" t="t" r="r" b="b"/>
            <a:pathLst>
              <a:path w="317500" h="483235">
                <a:moveTo>
                  <a:pt x="316991" y="343661"/>
                </a:moveTo>
                <a:lnTo>
                  <a:pt x="0" y="343661"/>
                </a:lnTo>
                <a:lnTo>
                  <a:pt x="158495" y="483107"/>
                </a:lnTo>
                <a:lnTo>
                  <a:pt x="316991" y="343661"/>
                </a:lnTo>
                <a:close/>
              </a:path>
              <a:path w="317500" h="483235">
                <a:moveTo>
                  <a:pt x="240918" y="139445"/>
                </a:moveTo>
                <a:lnTo>
                  <a:pt x="76073" y="139445"/>
                </a:lnTo>
                <a:lnTo>
                  <a:pt x="76073" y="343661"/>
                </a:lnTo>
                <a:lnTo>
                  <a:pt x="240918" y="343661"/>
                </a:lnTo>
                <a:lnTo>
                  <a:pt x="240918" y="139445"/>
                </a:lnTo>
                <a:close/>
              </a:path>
              <a:path w="317500" h="483235">
                <a:moveTo>
                  <a:pt x="158495" y="0"/>
                </a:moveTo>
                <a:lnTo>
                  <a:pt x="0" y="139445"/>
                </a:lnTo>
                <a:lnTo>
                  <a:pt x="316991" y="139445"/>
                </a:lnTo>
                <a:lnTo>
                  <a:pt x="158495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24116" y="3528059"/>
            <a:ext cx="317500" cy="483234"/>
          </a:xfrm>
          <a:custGeom>
            <a:avLst/>
            <a:gdLst/>
            <a:ahLst/>
            <a:cxnLst/>
            <a:rect l="l" t="t" r="r" b="b"/>
            <a:pathLst>
              <a:path w="317500" h="483235">
                <a:moveTo>
                  <a:pt x="0" y="139445"/>
                </a:moveTo>
                <a:lnTo>
                  <a:pt x="158495" y="0"/>
                </a:lnTo>
                <a:lnTo>
                  <a:pt x="316991" y="139445"/>
                </a:lnTo>
                <a:lnTo>
                  <a:pt x="240918" y="139445"/>
                </a:lnTo>
                <a:lnTo>
                  <a:pt x="240918" y="343661"/>
                </a:lnTo>
                <a:lnTo>
                  <a:pt x="316991" y="343661"/>
                </a:lnTo>
                <a:lnTo>
                  <a:pt x="158495" y="483107"/>
                </a:lnTo>
                <a:lnTo>
                  <a:pt x="0" y="343661"/>
                </a:lnTo>
                <a:lnTo>
                  <a:pt x="76073" y="343661"/>
                </a:lnTo>
                <a:lnTo>
                  <a:pt x="76073" y="139445"/>
                </a:lnTo>
                <a:lnTo>
                  <a:pt x="0" y="139445"/>
                </a:lnTo>
                <a:close/>
              </a:path>
            </a:pathLst>
          </a:custGeom>
          <a:ln w="914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52159" y="4250435"/>
            <a:ext cx="431291" cy="358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09488" y="2906267"/>
            <a:ext cx="541020" cy="3596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42815" y="3517391"/>
            <a:ext cx="376427" cy="1996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41291" y="3970020"/>
            <a:ext cx="376427" cy="2011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48911" y="3041904"/>
            <a:ext cx="376427" cy="2011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07770" y="1534159"/>
            <a:ext cx="1894205" cy="42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BUILD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Development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Environments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05529" y="1528699"/>
            <a:ext cx="1576070" cy="42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SHIP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Create </a:t>
            </a:r>
            <a:r>
              <a:rPr sz="1200" dirty="0">
                <a:latin typeface="Arial"/>
                <a:cs typeface="Arial"/>
              </a:rPr>
              <a:t>&amp; Store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Images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84772" y="1528699"/>
            <a:ext cx="1586230" cy="42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Arial"/>
                <a:cs typeface="Arial"/>
              </a:rPr>
              <a:t>RUN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15" dirty="0">
                <a:latin typeface="Arial"/>
                <a:cs typeface="Arial"/>
              </a:rPr>
              <a:t>Deploy, </a:t>
            </a:r>
            <a:r>
              <a:rPr sz="1200" spc="-5" dirty="0">
                <a:latin typeface="Arial"/>
                <a:cs typeface="Arial"/>
              </a:rPr>
              <a:t>Manage,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Scale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517385" y="2951226"/>
            <a:ext cx="520065" cy="247015"/>
          </a:xfrm>
          <a:custGeom>
            <a:avLst/>
            <a:gdLst/>
            <a:ahLst/>
            <a:cxnLst/>
            <a:rect l="l" t="t" r="r" b="b"/>
            <a:pathLst>
              <a:path w="520065" h="247014">
                <a:moveTo>
                  <a:pt x="0" y="123443"/>
                </a:moveTo>
                <a:lnTo>
                  <a:pt x="26410" y="69146"/>
                </a:lnTo>
                <a:lnTo>
                  <a:pt x="57083" y="46226"/>
                </a:lnTo>
                <a:lnTo>
                  <a:pt x="97322" y="27112"/>
                </a:lnTo>
                <a:lnTo>
                  <a:pt x="145568" y="12543"/>
                </a:lnTo>
                <a:lnTo>
                  <a:pt x="200261" y="3259"/>
                </a:lnTo>
                <a:lnTo>
                  <a:pt x="259842" y="0"/>
                </a:lnTo>
                <a:lnTo>
                  <a:pt x="319422" y="3259"/>
                </a:lnTo>
                <a:lnTo>
                  <a:pt x="374115" y="12543"/>
                </a:lnTo>
                <a:lnTo>
                  <a:pt x="422361" y="27112"/>
                </a:lnTo>
                <a:lnTo>
                  <a:pt x="462600" y="46226"/>
                </a:lnTo>
                <a:lnTo>
                  <a:pt x="493273" y="69146"/>
                </a:lnTo>
                <a:lnTo>
                  <a:pt x="519684" y="123443"/>
                </a:lnTo>
                <a:lnTo>
                  <a:pt x="512821" y="151755"/>
                </a:lnTo>
                <a:lnTo>
                  <a:pt x="462600" y="200661"/>
                </a:lnTo>
                <a:lnTo>
                  <a:pt x="422361" y="219775"/>
                </a:lnTo>
                <a:lnTo>
                  <a:pt x="374115" y="234344"/>
                </a:lnTo>
                <a:lnTo>
                  <a:pt x="319422" y="243628"/>
                </a:lnTo>
                <a:lnTo>
                  <a:pt x="259842" y="246887"/>
                </a:lnTo>
                <a:lnTo>
                  <a:pt x="200261" y="243628"/>
                </a:lnTo>
                <a:lnTo>
                  <a:pt x="145568" y="234344"/>
                </a:lnTo>
                <a:lnTo>
                  <a:pt x="97322" y="219775"/>
                </a:lnTo>
                <a:lnTo>
                  <a:pt x="57083" y="200661"/>
                </a:lnTo>
                <a:lnTo>
                  <a:pt x="26410" y="177741"/>
                </a:lnTo>
                <a:lnTo>
                  <a:pt x="0" y="123443"/>
                </a:lnTo>
                <a:close/>
              </a:path>
            </a:pathLst>
          </a:custGeom>
          <a:ln w="28955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89191" y="2866644"/>
            <a:ext cx="371856" cy="3718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93052" y="3064764"/>
            <a:ext cx="178308" cy="1783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88530" y="2951226"/>
            <a:ext cx="520065" cy="247015"/>
          </a:xfrm>
          <a:custGeom>
            <a:avLst/>
            <a:gdLst/>
            <a:ahLst/>
            <a:cxnLst/>
            <a:rect l="l" t="t" r="r" b="b"/>
            <a:pathLst>
              <a:path w="520065" h="247014">
                <a:moveTo>
                  <a:pt x="0" y="123443"/>
                </a:moveTo>
                <a:lnTo>
                  <a:pt x="26410" y="69146"/>
                </a:lnTo>
                <a:lnTo>
                  <a:pt x="57083" y="46226"/>
                </a:lnTo>
                <a:lnTo>
                  <a:pt x="97322" y="27112"/>
                </a:lnTo>
                <a:lnTo>
                  <a:pt x="145568" y="12543"/>
                </a:lnTo>
                <a:lnTo>
                  <a:pt x="200261" y="3259"/>
                </a:lnTo>
                <a:lnTo>
                  <a:pt x="259842" y="0"/>
                </a:lnTo>
                <a:lnTo>
                  <a:pt x="319422" y="3259"/>
                </a:lnTo>
                <a:lnTo>
                  <a:pt x="374115" y="12543"/>
                </a:lnTo>
                <a:lnTo>
                  <a:pt x="422361" y="27112"/>
                </a:lnTo>
                <a:lnTo>
                  <a:pt x="462600" y="46226"/>
                </a:lnTo>
                <a:lnTo>
                  <a:pt x="493273" y="69146"/>
                </a:lnTo>
                <a:lnTo>
                  <a:pt x="519684" y="123443"/>
                </a:lnTo>
                <a:lnTo>
                  <a:pt x="512821" y="151755"/>
                </a:lnTo>
                <a:lnTo>
                  <a:pt x="462600" y="200661"/>
                </a:lnTo>
                <a:lnTo>
                  <a:pt x="422361" y="219775"/>
                </a:lnTo>
                <a:lnTo>
                  <a:pt x="374115" y="234344"/>
                </a:lnTo>
                <a:lnTo>
                  <a:pt x="319422" y="243628"/>
                </a:lnTo>
                <a:lnTo>
                  <a:pt x="259842" y="246887"/>
                </a:lnTo>
                <a:lnTo>
                  <a:pt x="200261" y="243628"/>
                </a:lnTo>
                <a:lnTo>
                  <a:pt x="145568" y="234344"/>
                </a:lnTo>
                <a:lnTo>
                  <a:pt x="97322" y="219775"/>
                </a:lnTo>
                <a:lnTo>
                  <a:pt x="57083" y="200661"/>
                </a:lnTo>
                <a:lnTo>
                  <a:pt x="26410" y="177741"/>
                </a:lnTo>
                <a:lnTo>
                  <a:pt x="0" y="123443"/>
                </a:lnTo>
                <a:close/>
              </a:path>
            </a:pathLst>
          </a:custGeom>
          <a:ln w="28955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60335" y="2866644"/>
            <a:ext cx="371856" cy="3718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64195" y="3064764"/>
            <a:ext cx="178307" cy="1783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18909" y="4350258"/>
            <a:ext cx="520065" cy="245745"/>
          </a:xfrm>
          <a:custGeom>
            <a:avLst/>
            <a:gdLst/>
            <a:ahLst/>
            <a:cxnLst/>
            <a:rect l="l" t="t" r="r" b="b"/>
            <a:pathLst>
              <a:path w="520065" h="245745">
                <a:moveTo>
                  <a:pt x="0" y="122681"/>
                </a:moveTo>
                <a:lnTo>
                  <a:pt x="26410" y="68729"/>
                </a:lnTo>
                <a:lnTo>
                  <a:pt x="57083" y="45951"/>
                </a:lnTo>
                <a:lnTo>
                  <a:pt x="97322" y="26952"/>
                </a:lnTo>
                <a:lnTo>
                  <a:pt x="145568" y="12469"/>
                </a:lnTo>
                <a:lnTo>
                  <a:pt x="200261" y="3240"/>
                </a:lnTo>
                <a:lnTo>
                  <a:pt x="259842" y="0"/>
                </a:lnTo>
                <a:lnTo>
                  <a:pt x="319422" y="3240"/>
                </a:lnTo>
                <a:lnTo>
                  <a:pt x="374115" y="12469"/>
                </a:lnTo>
                <a:lnTo>
                  <a:pt x="422361" y="26952"/>
                </a:lnTo>
                <a:lnTo>
                  <a:pt x="462600" y="45951"/>
                </a:lnTo>
                <a:lnTo>
                  <a:pt x="493273" y="68729"/>
                </a:lnTo>
                <a:lnTo>
                  <a:pt x="519684" y="122681"/>
                </a:lnTo>
                <a:lnTo>
                  <a:pt x="512821" y="150811"/>
                </a:lnTo>
                <a:lnTo>
                  <a:pt x="462600" y="199412"/>
                </a:lnTo>
                <a:lnTo>
                  <a:pt x="422361" y="218411"/>
                </a:lnTo>
                <a:lnTo>
                  <a:pt x="374115" y="232894"/>
                </a:lnTo>
                <a:lnTo>
                  <a:pt x="319422" y="242123"/>
                </a:lnTo>
                <a:lnTo>
                  <a:pt x="259842" y="245363"/>
                </a:lnTo>
                <a:lnTo>
                  <a:pt x="200261" y="242123"/>
                </a:lnTo>
                <a:lnTo>
                  <a:pt x="145568" y="232894"/>
                </a:lnTo>
                <a:lnTo>
                  <a:pt x="97322" y="218411"/>
                </a:lnTo>
                <a:lnTo>
                  <a:pt x="57083" y="199412"/>
                </a:lnTo>
                <a:lnTo>
                  <a:pt x="26410" y="176634"/>
                </a:lnTo>
                <a:lnTo>
                  <a:pt x="0" y="122681"/>
                </a:lnTo>
                <a:close/>
              </a:path>
            </a:pathLst>
          </a:custGeom>
          <a:ln w="2895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90715" y="4264152"/>
            <a:ext cx="370332" cy="3733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94576" y="4463796"/>
            <a:ext cx="178307" cy="1783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90054" y="4350258"/>
            <a:ext cx="520065" cy="245745"/>
          </a:xfrm>
          <a:custGeom>
            <a:avLst/>
            <a:gdLst/>
            <a:ahLst/>
            <a:cxnLst/>
            <a:rect l="l" t="t" r="r" b="b"/>
            <a:pathLst>
              <a:path w="520065" h="245745">
                <a:moveTo>
                  <a:pt x="0" y="122681"/>
                </a:moveTo>
                <a:lnTo>
                  <a:pt x="26410" y="68729"/>
                </a:lnTo>
                <a:lnTo>
                  <a:pt x="57083" y="45951"/>
                </a:lnTo>
                <a:lnTo>
                  <a:pt x="97322" y="26952"/>
                </a:lnTo>
                <a:lnTo>
                  <a:pt x="145568" y="12469"/>
                </a:lnTo>
                <a:lnTo>
                  <a:pt x="200261" y="3240"/>
                </a:lnTo>
                <a:lnTo>
                  <a:pt x="259842" y="0"/>
                </a:lnTo>
                <a:lnTo>
                  <a:pt x="319422" y="3240"/>
                </a:lnTo>
                <a:lnTo>
                  <a:pt x="374115" y="12469"/>
                </a:lnTo>
                <a:lnTo>
                  <a:pt x="422361" y="26952"/>
                </a:lnTo>
                <a:lnTo>
                  <a:pt x="462600" y="45951"/>
                </a:lnTo>
                <a:lnTo>
                  <a:pt x="493273" y="68729"/>
                </a:lnTo>
                <a:lnTo>
                  <a:pt x="519684" y="122681"/>
                </a:lnTo>
                <a:lnTo>
                  <a:pt x="512821" y="150811"/>
                </a:lnTo>
                <a:lnTo>
                  <a:pt x="462600" y="199412"/>
                </a:lnTo>
                <a:lnTo>
                  <a:pt x="422361" y="218411"/>
                </a:lnTo>
                <a:lnTo>
                  <a:pt x="374115" y="232894"/>
                </a:lnTo>
                <a:lnTo>
                  <a:pt x="319422" y="242123"/>
                </a:lnTo>
                <a:lnTo>
                  <a:pt x="259842" y="245363"/>
                </a:lnTo>
                <a:lnTo>
                  <a:pt x="200261" y="242123"/>
                </a:lnTo>
                <a:lnTo>
                  <a:pt x="145568" y="232894"/>
                </a:lnTo>
                <a:lnTo>
                  <a:pt x="97322" y="218411"/>
                </a:lnTo>
                <a:lnTo>
                  <a:pt x="57083" y="199412"/>
                </a:lnTo>
                <a:lnTo>
                  <a:pt x="26410" y="176634"/>
                </a:lnTo>
                <a:lnTo>
                  <a:pt x="0" y="122681"/>
                </a:lnTo>
                <a:close/>
              </a:path>
            </a:pathLst>
          </a:custGeom>
          <a:ln w="2895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61859" y="4264152"/>
            <a:ext cx="370332" cy="3733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65719" y="4463796"/>
            <a:ext cx="178307" cy="1783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34255" y="1906523"/>
            <a:ext cx="550163" cy="44348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77456" y="1921764"/>
            <a:ext cx="568451" cy="5913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34911" y="2023872"/>
            <a:ext cx="484631" cy="381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86021" y="2100833"/>
            <a:ext cx="205740" cy="137160"/>
          </a:xfrm>
          <a:custGeom>
            <a:avLst/>
            <a:gdLst/>
            <a:ahLst/>
            <a:cxnLst/>
            <a:rect l="l" t="t" r="r" b="b"/>
            <a:pathLst>
              <a:path w="205739" h="137160">
                <a:moveTo>
                  <a:pt x="0" y="137160"/>
                </a:moveTo>
                <a:lnTo>
                  <a:pt x="205739" y="137160"/>
                </a:lnTo>
                <a:lnTo>
                  <a:pt x="205739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36491" y="2004060"/>
            <a:ext cx="289560" cy="346075"/>
          </a:xfrm>
          <a:custGeom>
            <a:avLst/>
            <a:gdLst/>
            <a:ahLst/>
            <a:cxnLst/>
            <a:rect l="l" t="t" r="r" b="b"/>
            <a:pathLst>
              <a:path w="289560" h="346075">
                <a:moveTo>
                  <a:pt x="39624" y="0"/>
                </a:moveTo>
                <a:lnTo>
                  <a:pt x="4953" y="0"/>
                </a:lnTo>
                <a:lnTo>
                  <a:pt x="0" y="5968"/>
                </a:lnTo>
                <a:lnTo>
                  <a:pt x="0" y="339978"/>
                </a:lnTo>
                <a:lnTo>
                  <a:pt x="4953" y="345947"/>
                </a:lnTo>
                <a:lnTo>
                  <a:pt x="39624" y="345947"/>
                </a:lnTo>
                <a:lnTo>
                  <a:pt x="44577" y="339978"/>
                </a:lnTo>
                <a:lnTo>
                  <a:pt x="44577" y="286257"/>
                </a:lnTo>
                <a:lnTo>
                  <a:pt x="289560" y="286257"/>
                </a:lnTo>
                <a:lnTo>
                  <a:pt x="289560" y="244601"/>
                </a:lnTo>
                <a:lnTo>
                  <a:pt x="44577" y="244601"/>
                </a:lnTo>
                <a:lnTo>
                  <a:pt x="44577" y="143128"/>
                </a:lnTo>
                <a:lnTo>
                  <a:pt x="289560" y="143128"/>
                </a:lnTo>
                <a:lnTo>
                  <a:pt x="289560" y="98425"/>
                </a:lnTo>
                <a:lnTo>
                  <a:pt x="44577" y="98425"/>
                </a:lnTo>
                <a:lnTo>
                  <a:pt x="44577" y="5968"/>
                </a:lnTo>
                <a:lnTo>
                  <a:pt x="39624" y="0"/>
                </a:lnTo>
                <a:close/>
              </a:path>
              <a:path w="289560" h="346075">
                <a:moveTo>
                  <a:pt x="289560" y="286257"/>
                </a:moveTo>
                <a:lnTo>
                  <a:pt x="242570" y="286257"/>
                </a:lnTo>
                <a:lnTo>
                  <a:pt x="242570" y="339978"/>
                </a:lnTo>
                <a:lnTo>
                  <a:pt x="249936" y="345947"/>
                </a:lnTo>
                <a:lnTo>
                  <a:pt x="284607" y="345947"/>
                </a:lnTo>
                <a:lnTo>
                  <a:pt x="289560" y="339978"/>
                </a:lnTo>
                <a:lnTo>
                  <a:pt x="289560" y="286257"/>
                </a:lnTo>
                <a:close/>
              </a:path>
              <a:path w="289560" h="346075">
                <a:moveTo>
                  <a:pt x="289560" y="143128"/>
                </a:moveTo>
                <a:lnTo>
                  <a:pt x="242570" y="143128"/>
                </a:lnTo>
                <a:lnTo>
                  <a:pt x="242570" y="244601"/>
                </a:lnTo>
                <a:lnTo>
                  <a:pt x="289560" y="244601"/>
                </a:lnTo>
                <a:lnTo>
                  <a:pt x="289560" y="143128"/>
                </a:lnTo>
                <a:close/>
              </a:path>
              <a:path w="289560" h="346075">
                <a:moveTo>
                  <a:pt x="284607" y="0"/>
                </a:moveTo>
                <a:lnTo>
                  <a:pt x="249936" y="0"/>
                </a:lnTo>
                <a:lnTo>
                  <a:pt x="242570" y="5968"/>
                </a:lnTo>
                <a:lnTo>
                  <a:pt x="242570" y="98425"/>
                </a:lnTo>
                <a:lnTo>
                  <a:pt x="289560" y="98425"/>
                </a:lnTo>
                <a:lnTo>
                  <a:pt x="289560" y="5968"/>
                </a:lnTo>
                <a:lnTo>
                  <a:pt x="2846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81069" y="2147189"/>
            <a:ext cx="198120" cy="101600"/>
          </a:xfrm>
          <a:custGeom>
            <a:avLst/>
            <a:gdLst/>
            <a:ahLst/>
            <a:cxnLst/>
            <a:rect l="l" t="t" r="r" b="b"/>
            <a:pathLst>
              <a:path w="198120" h="101600">
                <a:moveTo>
                  <a:pt x="0" y="0"/>
                </a:moveTo>
                <a:lnTo>
                  <a:pt x="0" y="58664"/>
                </a:lnTo>
                <a:lnTo>
                  <a:pt x="0" y="88788"/>
                </a:lnTo>
                <a:lnTo>
                  <a:pt x="0" y="99887"/>
                </a:lnTo>
                <a:lnTo>
                  <a:pt x="0" y="101473"/>
                </a:lnTo>
                <a:lnTo>
                  <a:pt x="114464" y="101473"/>
                </a:lnTo>
                <a:lnTo>
                  <a:pt x="173243" y="101473"/>
                </a:lnTo>
                <a:lnTo>
                  <a:pt x="194899" y="101473"/>
                </a:lnTo>
                <a:lnTo>
                  <a:pt x="197992" y="101473"/>
                </a:lnTo>
                <a:lnTo>
                  <a:pt x="197992" y="42808"/>
                </a:lnTo>
                <a:lnTo>
                  <a:pt x="197992" y="12684"/>
                </a:lnTo>
                <a:lnTo>
                  <a:pt x="197992" y="1585"/>
                </a:lnTo>
                <a:lnTo>
                  <a:pt x="197992" y="0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36491" y="2004060"/>
            <a:ext cx="289560" cy="346075"/>
          </a:xfrm>
          <a:custGeom>
            <a:avLst/>
            <a:gdLst/>
            <a:ahLst/>
            <a:cxnLst/>
            <a:rect l="l" t="t" r="r" b="b"/>
            <a:pathLst>
              <a:path w="289560" h="346075">
                <a:moveTo>
                  <a:pt x="44577" y="98425"/>
                </a:moveTo>
                <a:lnTo>
                  <a:pt x="44577" y="98425"/>
                </a:lnTo>
                <a:lnTo>
                  <a:pt x="44577" y="5968"/>
                </a:lnTo>
                <a:lnTo>
                  <a:pt x="39624" y="0"/>
                </a:lnTo>
                <a:lnTo>
                  <a:pt x="4953" y="0"/>
                </a:lnTo>
                <a:lnTo>
                  <a:pt x="0" y="5968"/>
                </a:lnTo>
                <a:lnTo>
                  <a:pt x="0" y="339978"/>
                </a:lnTo>
                <a:lnTo>
                  <a:pt x="4953" y="345947"/>
                </a:lnTo>
                <a:lnTo>
                  <a:pt x="32131" y="345947"/>
                </a:lnTo>
                <a:lnTo>
                  <a:pt x="39624" y="345947"/>
                </a:lnTo>
                <a:lnTo>
                  <a:pt x="44577" y="339978"/>
                </a:lnTo>
                <a:lnTo>
                  <a:pt x="44577" y="286257"/>
                </a:lnTo>
                <a:lnTo>
                  <a:pt x="159041" y="286257"/>
                </a:lnTo>
                <a:lnTo>
                  <a:pt x="217820" y="286257"/>
                </a:lnTo>
                <a:lnTo>
                  <a:pt x="239476" y="286257"/>
                </a:lnTo>
                <a:lnTo>
                  <a:pt x="242570" y="286257"/>
                </a:lnTo>
                <a:lnTo>
                  <a:pt x="242570" y="313864"/>
                </a:lnTo>
                <a:lnTo>
                  <a:pt x="242570" y="328040"/>
                </a:lnTo>
                <a:lnTo>
                  <a:pt x="242570" y="333263"/>
                </a:lnTo>
                <a:lnTo>
                  <a:pt x="242570" y="334009"/>
                </a:lnTo>
                <a:lnTo>
                  <a:pt x="242570" y="339978"/>
                </a:lnTo>
                <a:lnTo>
                  <a:pt x="249936" y="345947"/>
                </a:lnTo>
                <a:lnTo>
                  <a:pt x="277241" y="345947"/>
                </a:lnTo>
                <a:lnTo>
                  <a:pt x="284607" y="345947"/>
                </a:lnTo>
                <a:lnTo>
                  <a:pt x="289560" y="339978"/>
                </a:lnTo>
                <a:lnTo>
                  <a:pt x="289560" y="5968"/>
                </a:lnTo>
                <a:lnTo>
                  <a:pt x="284607" y="0"/>
                </a:lnTo>
                <a:lnTo>
                  <a:pt x="249936" y="0"/>
                </a:lnTo>
                <a:lnTo>
                  <a:pt x="242570" y="5968"/>
                </a:lnTo>
                <a:lnTo>
                  <a:pt x="242570" y="98425"/>
                </a:lnTo>
                <a:lnTo>
                  <a:pt x="44577" y="98425"/>
                </a:lnTo>
                <a:close/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85259" y="2022348"/>
            <a:ext cx="45720" cy="78105"/>
          </a:xfrm>
          <a:custGeom>
            <a:avLst/>
            <a:gdLst/>
            <a:ahLst/>
            <a:cxnLst/>
            <a:rect l="l" t="t" r="r" b="b"/>
            <a:pathLst>
              <a:path w="45720" h="78105">
                <a:moveTo>
                  <a:pt x="43179" y="0"/>
                </a:moveTo>
                <a:lnTo>
                  <a:pt x="0" y="0"/>
                </a:lnTo>
                <a:lnTo>
                  <a:pt x="45719" y="77724"/>
                </a:lnTo>
                <a:lnTo>
                  <a:pt x="45719" y="3047"/>
                </a:lnTo>
                <a:lnTo>
                  <a:pt x="431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85259" y="2022348"/>
            <a:ext cx="45720" cy="78105"/>
          </a:xfrm>
          <a:custGeom>
            <a:avLst/>
            <a:gdLst/>
            <a:ahLst/>
            <a:cxnLst/>
            <a:rect l="l" t="t" r="r" b="b"/>
            <a:pathLst>
              <a:path w="45720" h="78105">
                <a:moveTo>
                  <a:pt x="0" y="0"/>
                </a:moveTo>
                <a:lnTo>
                  <a:pt x="0" y="0"/>
                </a:lnTo>
                <a:lnTo>
                  <a:pt x="43179" y="0"/>
                </a:lnTo>
                <a:lnTo>
                  <a:pt x="45719" y="3047"/>
                </a:lnTo>
                <a:lnTo>
                  <a:pt x="45719" y="5968"/>
                </a:lnTo>
                <a:lnTo>
                  <a:pt x="45719" y="47452"/>
                </a:lnTo>
                <a:lnTo>
                  <a:pt x="45719" y="68754"/>
                </a:lnTo>
                <a:lnTo>
                  <a:pt x="45719" y="76602"/>
                </a:lnTo>
                <a:lnTo>
                  <a:pt x="45719" y="77724"/>
                </a:lnTo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82796" y="2022348"/>
            <a:ext cx="96520" cy="78105"/>
          </a:xfrm>
          <a:custGeom>
            <a:avLst/>
            <a:gdLst/>
            <a:ahLst/>
            <a:cxnLst/>
            <a:rect l="l" t="t" r="r" b="b"/>
            <a:pathLst>
              <a:path w="96520" h="78105">
                <a:moveTo>
                  <a:pt x="96012" y="0"/>
                </a:moveTo>
                <a:lnTo>
                  <a:pt x="2412" y="0"/>
                </a:lnTo>
                <a:lnTo>
                  <a:pt x="0" y="3047"/>
                </a:lnTo>
                <a:lnTo>
                  <a:pt x="0" y="77724"/>
                </a:lnTo>
                <a:lnTo>
                  <a:pt x="96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82796" y="2022348"/>
            <a:ext cx="96520" cy="78105"/>
          </a:xfrm>
          <a:custGeom>
            <a:avLst/>
            <a:gdLst/>
            <a:ahLst/>
            <a:cxnLst/>
            <a:rect l="l" t="t" r="r" b="b"/>
            <a:pathLst>
              <a:path w="96520" h="78105">
                <a:moveTo>
                  <a:pt x="0" y="77724"/>
                </a:moveTo>
                <a:lnTo>
                  <a:pt x="0" y="77724"/>
                </a:lnTo>
                <a:lnTo>
                  <a:pt x="0" y="3047"/>
                </a:lnTo>
                <a:lnTo>
                  <a:pt x="2412" y="0"/>
                </a:lnTo>
                <a:lnTo>
                  <a:pt x="4952" y="0"/>
                </a:lnTo>
                <a:lnTo>
                  <a:pt x="57596" y="0"/>
                </a:lnTo>
                <a:lnTo>
                  <a:pt x="84629" y="0"/>
                </a:lnTo>
                <a:lnTo>
                  <a:pt x="94589" y="0"/>
                </a:lnTo>
                <a:lnTo>
                  <a:pt x="96012" y="0"/>
                </a:lnTo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30979" y="2147316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8"/>
                </a:lnTo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79747" y="2147316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8"/>
                </a:lnTo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30040" y="2147316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8"/>
                </a:lnTo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30040" y="2022348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79501"/>
                </a:lnTo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0710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3745"/>
            <a:ext cx="414782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10" dirty="0">
                <a:solidFill>
                  <a:srgbClr val="1AAAF8"/>
                </a:solidFill>
              </a:rPr>
              <a:t>Basic Docker</a:t>
            </a:r>
            <a:r>
              <a:rPr sz="2850" spc="-45" dirty="0">
                <a:solidFill>
                  <a:srgbClr val="1AAAF8"/>
                </a:solidFill>
              </a:rPr>
              <a:t> </a:t>
            </a:r>
            <a:r>
              <a:rPr sz="2850" spc="15" dirty="0">
                <a:solidFill>
                  <a:srgbClr val="1AAAF8"/>
                </a:solidFill>
              </a:rPr>
              <a:t>Commands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461263" y="898372"/>
            <a:ext cx="6930137" cy="34406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400" b="1" u="heavy" spc="45" dirty="0">
                <a:solidFill>
                  <a:srgbClr val="244355"/>
                </a:solidFill>
                <a:uFill>
                  <a:solidFill>
                    <a:srgbClr val="244355"/>
                  </a:solidFill>
                </a:uFill>
                <a:latin typeface="Trebuchet MS"/>
                <a:cs typeface="Trebuchet MS"/>
              </a:rPr>
              <a:t>Pulling </a:t>
            </a:r>
            <a:r>
              <a:rPr sz="1400" b="1" u="heavy" spc="30" dirty="0">
                <a:solidFill>
                  <a:srgbClr val="244355"/>
                </a:solidFill>
                <a:uFill>
                  <a:solidFill>
                    <a:srgbClr val="244355"/>
                  </a:solidFill>
                </a:uFill>
                <a:latin typeface="Trebuchet MS"/>
                <a:cs typeface="Trebuchet MS"/>
              </a:rPr>
              <a:t>Docker</a:t>
            </a:r>
            <a:r>
              <a:rPr sz="1400" b="1" u="heavy" spc="-190" dirty="0">
                <a:solidFill>
                  <a:srgbClr val="244355"/>
                </a:solidFill>
                <a:uFill>
                  <a:solidFill>
                    <a:srgbClr val="244355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75" dirty="0">
                <a:solidFill>
                  <a:srgbClr val="244355"/>
                </a:solidFill>
                <a:uFill>
                  <a:solidFill>
                    <a:srgbClr val="244355"/>
                  </a:solidFill>
                </a:uFill>
                <a:latin typeface="Trebuchet MS"/>
                <a:cs typeface="Trebuchet MS"/>
              </a:rPr>
              <a:t>Image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spc="10" dirty="0">
                <a:solidFill>
                  <a:srgbClr val="6F8491"/>
                </a:solidFill>
                <a:latin typeface="Trebuchet MS"/>
                <a:cs typeface="Trebuchet MS"/>
              </a:rPr>
              <a:t>$ </a:t>
            </a:r>
            <a:r>
              <a:rPr lang="en-US" sz="1400" spc="25" dirty="0">
                <a:solidFill>
                  <a:srgbClr val="001F5F"/>
                </a:solidFill>
                <a:latin typeface="Trebuchet MS"/>
                <a:cs typeface="Trebuchet MS"/>
              </a:rPr>
              <a:t>docker pull hello-world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400" b="1" u="heavy" spc="30" dirty="0">
                <a:solidFill>
                  <a:srgbClr val="244355"/>
                </a:solidFill>
                <a:uFill>
                  <a:solidFill>
                    <a:srgbClr val="244355"/>
                  </a:solidFill>
                </a:uFill>
                <a:latin typeface="Trebuchet MS"/>
                <a:cs typeface="Trebuchet MS"/>
              </a:rPr>
              <a:t>Listing </a:t>
            </a:r>
            <a:r>
              <a:rPr sz="1400" b="1" u="heavy" spc="35" dirty="0">
                <a:solidFill>
                  <a:srgbClr val="244355"/>
                </a:solidFill>
                <a:uFill>
                  <a:solidFill>
                    <a:srgbClr val="244355"/>
                  </a:solidFill>
                </a:uFill>
                <a:latin typeface="Trebuchet MS"/>
                <a:cs typeface="Trebuchet MS"/>
              </a:rPr>
              <a:t>out </a:t>
            </a:r>
            <a:r>
              <a:rPr sz="1400" b="1" u="heavy" spc="30" dirty="0">
                <a:solidFill>
                  <a:srgbClr val="244355"/>
                </a:solidFill>
                <a:uFill>
                  <a:solidFill>
                    <a:srgbClr val="244355"/>
                  </a:solidFill>
                </a:uFill>
                <a:latin typeface="Trebuchet MS"/>
                <a:cs typeface="Trebuchet MS"/>
              </a:rPr>
              <a:t>Docker</a:t>
            </a:r>
            <a:r>
              <a:rPr sz="1400" b="1" u="heavy" spc="-290" dirty="0">
                <a:solidFill>
                  <a:srgbClr val="244355"/>
                </a:solidFill>
                <a:uFill>
                  <a:solidFill>
                    <a:srgbClr val="244355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70" dirty="0">
                <a:solidFill>
                  <a:srgbClr val="244355"/>
                </a:solidFill>
                <a:uFill>
                  <a:solidFill>
                    <a:srgbClr val="244355"/>
                  </a:solidFill>
                </a:uFill>
                <a:latin typeface="Trebuchet MS"/>
                <a:cs typeface="Trebuchet MS"/>
              </a:rPr>
              <a:t>Images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spc="10" dirty="0">
                <a:solidFill>
                  <a:srgbClr val="001F5F"/>
                </a:solidFill>
                <a:latin typeface="Trebuchet MS"/>
                <a:cs typeface="Trebuchet MS"/>
              </a:rPr>
              <a:t>$ </a:t>
            </a:r>
            <a:r>
              <a:rPr sz="1400" spc="25" dirty="0">
                <a:solidFill>
                  <a:srgbClr val="001F5F"/>
                </a:solidFill>
                <a:latin typeface="Trebuchet MS"/>
                <a:cs typeface="Trebuchet MS"/>
              </a:rPr>
              <a:t>docker </a:t>
            </a:r>
            <a:r>
              <a:rPr sz="1400" spc="40" dirty="0">
                <a:solidFill>
                  <a:srgbClr val="001F5F"/>
                </a:solidFill>
                <a:latin typeface="Trebuchet MS"/>
                <a:cs typeface="Trebuchet MS"/>
              </a:rPr>
              <a:t>image</a:t>
            </a:r>
            <a:r>
              <a:rPr sz="1400" spc="-2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Trebuchet MS"/>
                <a:cs typeface="Trebuchet MS"/>
              </a:rPr>
              <a:t>ls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u="heavy" spc="65" dirty="0">
                <a:solidFill>
                  <a:srgbClr val="244355"/>
                </a:solidFill>
                <a:uFill>
                  <a:solidFill>
                    <a:srgbClr val="244355"/>
                  </a:solidFill>
                </a:uFill>
                <a:latin typeface="Trebuchet MS"/>
                <a:cs typeface="Trebuchet MS"/>
              </a:rPr>
              <a:t>Running </a:t>
            </a:r>
            <a:r>
              <a:rPr sz="1400" b="1" u="heavy" spc="30" dirty="0">
                <a:solidFill>
                  <a:srgbClr val="244355"/>
                </a:solidFill>
                <a:uFill>
                  <a:solidFill>
                    <a:srgbClr val="244355"/>
                  </a:solidFill>
                </a:uFill>
                <a:latin typeface="Trebuchet MS"/>
                <a:cs typeface="Trebuchet MS"/>
              </a:rPr>
              <a:t>Docker</a:t>
            </a:r>
            <a:r>
              <a:rPr sz="1400" b="1" u="heavy" spc="-225" dirty="0">
                <a:solidFill>
                  <a:srgbClr val="244355"/>
                </a:solidFill>
                <a:uFill>
                  <a:solidFill>
                    <a:srgbClr val="244355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35" dirty="0">
                <a:solidFill>
                  <a:srgbClr val="244355"/>
                </a:solidFill>
                <a:uFill>
                  <a:solidFill>
                    <a:srgbClr val="244355"/>
                  </a:solidFill>
                </a:uFill>
                <a:latin typeface="Trebuchet MS"/>
                <a:cs typeface="Trebuchet MS"/>
              </a:rPr>
              <a:t>Containers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400" spc="10" dirty="0">
                <a:solidFill>
                  <a:srgbClr val="001F5F"/>
                </a:solidFill>
                <a:latin typeface="Trebuchet MS"/>
                <a:cs typeface="Trebuchet MS"/>
              </a:rPr>
              <a:t>$</a:t>
            </a:r>
            <a:r>
              <a:rPr sz="1400" spc="-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001F5F"/>
                </a:solidFill>
                <a:latin typeface="Trebuchet MS"/>
                <a:cs typeface="Trebuchet MS"/>
              </a:rPr>
              <a:t>docker</a:t>
            </a:r>
            <a:r>
              <a:rPr sz="1400" spc="-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001F5F"/>
                </a:solidFill>
                <a:latin typeface="Trebuchet MS"/>
                <a:cs typeface="Trebuchet MS"/>
              </a:rPr>
              <a:t>run</a:t>
            </a:r>
            <a:r>
              <a:rPr lang="en-US" sz="1400" spc="40" dirty="0">
                <a:solidFill>
                  <a:srgbClr val="001F5F"/>
                </a:solidFill>
                <a:latin typeface="Trebuchet MS"/>
                <a:cs typeface="Trebuchet MS"/>
              </a:rPr>
              <a:t> hello-world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400" b="1" u="heavy" spc="50" dirty="0">
                <a:solidFill>
                  <a:srgbClr val="244355"/>
                </a:solidFill>
                <a:uFill>
                  <a:solidFill>
                    <a:srgbClr val="244355"/>
                  </a:solidFill>
                </a:uFill>
                <a:latin typeface="Trebuchet MS"/>
                <a:cs typeface="Trebuchet MS"/>
              </a:rPr>
              <a:t>Stopping </a:t>
            </a:r>
            <a:r>
              <a:rPr sz="1400" b="1" u="heavy" dirty="0">
                <a:solidFill>
                  <a:srgbClr val="244355"/>
                </a:solidFill>
                <a:uFill>
                  <a:solidFill>
                    <a:srgbClr val="244355"/>
                  </a:solidFill>
                </a:uFill>
                <a:latin typeface="Trebuchet MS"/>
                <a:cs typeface="Trebuchet MS"/>
              </a:rPr>
              <a:t>the</a:t>
            </a:r>
            <a:r>
              <a:rPr sz="1400" b="1" u="heavy" spc="-180" dirty="0">
                <a:solidFill>
                  <a:srgbClr val="244355"/>
                </a:solidFill>
                <a:uFill>
                  <a:solidFill>
                    <a:srgbClr val="244355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20" dirty="0">
                <a:solidFill>
                  <a:srgbClr val="244355"/>
                </a:solidFill>
                <a:uFill>
                  <a:solidFill>
                    <a:srgbClr val="244355"/>
                  </a:solidFill>
                </a:uFill>
                <a:latin typeface="Trebuchet MS"/>
                <a:cs typeface="Trebuchet MS"/>
              </a:rPr>
              <a:t>container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400" spc="10" dirty="0">
                <a:solidFill>
                  <a:srgbClr val="001F5F"/>
                </a:solidFill>
                <a:latin typeface="Trebuchet MS"/>
                <a:cs typeface="Trebuchet MS"/>
              </a:rPr>
              <a:t>$</a:t>
            </a:r>
            <a:r>
              <a:rPr sz="1400" spc="-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001F5F"/>
                </a:solidFill>
                <a:latin typeface="Trebuchet MS"/>
                <a:cs typeface="Trebuchet MS"/>
              </a:rPr>
              <a:t>docker</a:t>
            </a:r>
            <a:r>
              <a:rPr sz="1400" spc="-5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001F5F"/>
                </a:solidFill>
                <a:latin typeface="Trebuchet MS"/>
                <a:cs typeface="Trebuchet MS"/>
              </a:rPr>
              <a:t>container</a:t>
            </a:r>
            <a:r>
              <a:rPr sz="1400" spc="-7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001F5F"/>
                </a:solidFill>
                <a:latin typeface="Trebuchet MS"/>
                <a:cs typeface="Trebuchet MS"/>
              </a:rPr>
              <a:t>stop</a:t>
            </a:r>
            <a:r>
              <a:rPr sz="1400" spc="-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lang="en-US" sz="1400" spc="20" dirty="0">
                <a:solidFill>
                  <a:srgbClr val="001F5F"/>
                </a:solidFill>
                <a:latin typeface="Trebuchet MS"/>
                <a:cs typeface="Trebuchet MS"/>
              </a:rPr>
              <a:t>hello-world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31776" y="797237"/>
            <a:ext cx="4237563" cy="2072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826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62890"/>
            <a:ext cx="7435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AAAF8"/>
                </a:solidFill>
              </a:rPr>
              <a:t>Docker Compose </a:t>
            </a:r>
            <a:r>
              <a:rPr sz="2400" dirty="0">
                <a:solidFill>
                  <a:srgbClr val="1AAAF8"/>
                </a:solidFill>
              </a:rPr>
              <a:t>– </a:t>
            </a:r>
            <a:r>
              <a:rPr sz="2400" spc="-5" dirty="0">
                <a:solidFill>
                  <a:srgbClr val="1AAAF8"/>
                </a:solidFill>
              </a:rPr>
              <a:t>Building Microservices in easy</a:t>
            </a:r>
            <a:r>
              <a:rPr sz="2400" spc="160" dirty="0">
                <a:solidFill>
                  <a:srgbClr val="1AAAF8"/>
                </a:solidFill>
              </a:rPr>
              <a:t> </a:t>
            </a:r>
            <a:r>
              <a:rPr sz="2400" spc="-5" dirty="0">
                <a:solidFill>
                  <a:srgbClr val="1AAAF8"/>
                </a:solidFill>
              </a:rPr>
              <a:t>way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601724" y="777450"/>
            <a:ext cx="2941320" cy="42852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40252" y="1045463"/>
            <a:ext cx="2063750" cy="234950"/>
          </a:xfrm>
          <a:custGeom>
            <a:avLst/>
            <a:gdLst/>
            <a:ahLst/>
            <a:cxnLst/>
            <a:rect l="l" t="t" r="r" b="b"/>
            <a:pathLst>
              <a:path w="2063750" h="234950">
                <a:moveTo>
                  <a:pt x="117348" y="0"/>
                </a:moveTo>
                <a:lnTo>
                  <a:pt x="0" y="117348"/>
                </a:lnTo>
                <a:lnTo>
                  <a:pt x="117348" y="234696"/>
                </a:lnTo>
                <a:lnTo>
                  <a:pt x="117348" y="176022"/>
                </a:lnTo>
                <a:lnTo>
                  <a:pt x="2063496" y="176022"/>
                </a:lnTo>
                <a:lnTo>
                  <a:pt x="2063496" y="58674"/>
                </a:lnTo>
                <a:lnTo>
                  <a:pt x="117348" y="58674"/>
                </a:lnTo>
                <a:lnTo>
                  <a:pt x="117348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40252" y="1045463"/>
            <a:ext cx="2063750" cy="234950"/>
          </a:xfrm>
          <a:custGeom>
            <a:avLst/>
            <a:gdLst/>
            <a:ahLst/>
            <a:cxnLst/>
            <a:rect l="l" t="t" r="r" b="b"/>
            <a:pathLst>
              <a:path w="2063750" h="234950">
                <a:moveTo>
                  <a:pt x="2063496" y="176022"/>
                </a:moveTo>
                <a:lnTo>
                  <a:pt x="117348" y="176022"/>
                </a:lnTo>
                <a:lnTo>
                  <a:pt x="117348" y="234696"/>
                </a:lnTo>
                <a:lnTo>
                  <a:pt x="0" y="117348"/>
                </a:lnTo>
                <a:lnTo>
                  <a:pt x="117348" y="0"/>
                </a:lnTo>
                <a:lnTo>
                  <a:pt x="117348" y="58674"/>
                </a:lnTo>
                <a:lnTo>
                  <a:pt x="2063496" y="58674"/>
                </a:lnTo>
                <a:lnTo>
                  <a:pt x="2063496" y="176022"/>
                </a:lnTo>
                <a:close/>
              </a:path>
            </a:pathLst>
          </a:custGeom>
          <a:ln w="12192">
            <a:solidFill>
              <a:srgbClr val="0F7B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40252" y="2886455"/>
            <a:ext cx="2063750" cy="233679"/>
          </a:xfrm>
          <a:custGeom>
            <a:avLst/>
            <a:gdLst/>
            <a:ahLst/>
            <a:cxnLst/>
            <a:rect l="l" t="t" r="r" b="b"/>
            <a:pathLst>
              <a:path w="2063750" h="233680">
                <a:moveTo>
                  <a:pt x="116586" y="0"/>
                </a:moveTo>
                <a:lnTo>
                  <a:pt x="0" y="116586"/>
                </a:lnTo>
                <a:lnTo>
                  <a:pt x="116586" y="233171"/>
                </a:lnTo>
                <a:lnTo>
                  <a:pt x="116586" y="174879"/>
                </a:lnTo>
                <a:lnTo>
                  <a:pt x="2063496" y="174879"/>
                </a:lnTo>
                <a:lnTo>
                  <a:pt x="2063496" y="58293"/>
                </a:lnTo>
                <a:lnTo>
                  <a:pt x="116586" y="58293"/>
                </a:lnTo>
                <a:lnTo>
                  <a:pt x="116586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0252" y="2886455"/>
            <a:ext cx="2063750" cy="233679"/>
          </a:xfrm>
          <a:custGeom>
            <a:avLst/>
            <a:gdLst/>
            <a:ahLst/>
            <a:cxnLst/>
            <a:rect l="l" t="t" r="r" b="b"/>
            <a:pathLst>
              <a:path w="2063750" h="233680">
                <a:moveTo>
                  <a:pt x="2063496" y="174879"/>
                </a:moveTo>
                <a:lnTo>
                  <a:pt x="116586" y="174879"/>
                </a:lnTo>
                <a:lnTo>
                  <a:pt x="116586" y="233171"/>
                </a:lnTo>
                <a:lnTo>
                  <a:pt x="0" y="116586"/>
                </a:lnTo>
                <a:lnTo>
                  <a:pt x="116586" y="0"/>
                </a:lnTo>
                <a:lnTo>
                  <a:pt x="116586" y="58293"/>
                </a:lnTo>
                <a:lnTo>
                  <a:pt x="2063496" y="58293"/>
                </a:lnTo>
                <a:lnTo>
                  <a:pt x="2063496" y="174879"/>
                </a:lnTo>
                <a:close/>
              </a:path>
            </a:pathLst>
          </a:custGeom>
          <a:ln w="12192">
            <a:solidFill>
              <a:srgbClr val="0F7B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40096" y="2121407"/>
            <a:ext cx="314325" cy="696595"/>
          </a:xfrm>
          <a:custGeom>
            <a:avLst/>
            <a:gdLst/>
            <a:ahLst/>
            <a:cxnLst/>
            <a:rect l="l" t="t" r="r" b="b"/>
            <a:pathLst>
              <a:path w="314325" h="696594">
                <a:moveTo>
                  <a:pt x="0" y="0"/>
                </a:moveTo>
                <a:lnTo>
                  <a:pt x="61120" y="2051"/>
                </a:lnTo>
                <a:lnTo>
                  <a:pt x="111013" y="7651"/>
                </a:lnTo>
                <a:lnTo>
                  <a:pt x="144643" y="15966"/>
                </a:lnTo>
                <a:lnTo>
                  <a:pt x="156971" y="26162"/>
                </a:lnTo>
                <a:lnTo>
                  <a:pt x="156971" y="322072"/>
                </a:lnTo>
                <a:lnTo>
                  <a:pt x="169300" y="332267"/>
                </a:lnTo>
                <a:lnTo>
                  <a:pt x="202930" y="340582"/>
                </a:lnTo>
                <a:lnTo>
                  <a:pt x="252823" y="346182"/>
                </a:lnTo>
                <a:lnTo>
                  <a:pt x="313943" y="348234"/>
                </a:lnTo>
                <a:lnTo>
                  <a:pt x="252823" y="350285"/>
                </a:lnTo>
                <a:lnTo>
                  <a:pt x="202930" y="355885"/>
                </a:lnTo>
                <a:lnTo>
                  <a:pt x="169300" y="364200"/>
                </a:lnTo>
                <a:lnTo>
                  <a:pt x="156971" y="374396"/>
                </a:lnTo>
                <a:lnTo>
                  <a:pt x="156971" y="670306"/>
                </a:lnTo>
                <a:lnTo>
                  <a:pt x="144643" y="680501"/>
                </a:lnTo>
                <a:lnTo>
                  <a:pt x="111013" y="688816"/>
                </a:lnTo>
                <a:lnTo>
                  <a:pt x="61120" y="694416"/>
                </a:lnTo>
                <a:lnTo>
                  <a:pt x="0" y="696468"/>
                </a:lnTo>
              </a:path>
            </a:pathLst>
          </a:custGeom>
          <a:ln w="6096">
            <a:solidFill>
              <a:srgbClr val="1AA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40096" y="3919728"/>
            <a:ext cx="314325" cy="696595"/>
          </a:xfrm>
          <a:custGeom>
            <a:avLst/>
            <a:gdLst/>
            <a:ahLst/>
            <a:cxnLst/>
            <a:rect l="l" t="t" r="r" b="b"/>
            <a:pathLst>
              <a:path w="314325" h="696595">
                <a:moveTo>
                  <a:pt x="0" y="0"/>
                </a:moveTo>
                <a:lnTo>
                  <a:pt x="61120" y="2055"/>
                </a:lnTo>
                <a:lnTo>
                  <a:pt x="111013" y="7661"/>
                </a:lnTo>
                <a:lnTo>
                  <a:pt x="144643" y="15976"/>
                </a:lnTo>
                <a:lnTo>
                  <a:pt x="156971" y="26162"/>
                </a:lnTo>
                <a:lnTo>
                  <a:pt x="156971" y="322072"/>
                </a:lnTo>
                <a:lnTo>
                  <a:pt x="169300" y="332257"/>
                </a:lnTo>
                <a:lnTo>
                  <a:pt x="202930" y="340572"/>
                </a:lnTo>
                <a:lnTo>
                  <a:pt x="252823" y="346178"/>
                </a:lnTo>
                <a:lnTo>
                  <a:pt x="313943" y="348234"/>
                </a:lnTo>
                <a:lnTo>
                  <a:pt x="252823" y="350289"/>
                </a:lnTo>
                <a:lnTo>
                  <a:pt x="202930" y="355895"/>
                </a:lnTo>
                <a:lnTo>
                  <a:pt x="169300" y="364210"/>
                </a:lnTo>
                <a:lnTo>
                  <a:pt x="156971" y="374396"/>
                </a:lnTo>
                <a:lnTo>
                  <a:pt x="156971" y="670306"/>
                </a:lnTo>
                <a:lnTo>
                  <a:pt x="144643" y="680491"/>
                </a:lnTo>
                <a:lnTo>
                  <a:pt x="111013" y="688806"/>
                </a:lnTo>
                <a:lnTo>
                  <a:pt x="61120" y="694412"/>
                </a:lnTo>
                <a:lnTo>
                  <a:pt x="0" y="696468"/>
                </a:lnTo>
              </a:path>
            </a:pathLst>
          </a:custGeom>
          <a:ln w="6096">
            <a:solidFill>
              <a:srgbClr val="1AA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95900" y="1318260"/>
            <a:ext cx="315595" cy="698500"/>
          </a:xfrm>
          <a:custGeom>
            <a:avLst/>
            <a:gdLst/>
            <a:ahLst/>
            <a:cxnLst/>
            <a:rect l="l" t="t" r="r" b="b"/>
            <a:pathLst>
              <a:path w="315595" h="698500">
                <a:moveTo>
                  <a:pt x="0" y="0"/>
                </a:moveTo>
                <a:lnTo>
                  <a:pt x="61400" y="2071"/>
                </a:lnTo>
                <a:lnTo>
                  <a:pt x="111537" y="7715"/>
                </a:lnTo>
                <a:lnTo>
                  <a:pt x="145339" y="16073"/>
                </a:lnTo>
                <a:lnTo>
                  <a:pt x="157734" y="26288"/>
                </a:lnTo>
                <a:lnTo>
                  <a:pt x="157734" y="322706"/>
                </a:lnTo>
                <a:lnTo>
                  <a:pt x="170128" y="332922"/>
                </a:lnTo>
                <a:lnTo>
                  <a:pt x="203930" y="341280"/>
                </a:lnTo>
                <a:lnTo>
                  <a:pt x="254067" y="346924"/>
                </a:lnTo>
                <a:lnTo>
                  <a:pt x="315467" y="348995"/>
                </a:lnTo>
                <a:lnTo>
                  <a:pt x="254067" y="351067"/>
                </a:lnTo>
                <a:lnTo>
                  <a:pt x="203930" y="356711"/>
                </a:lnTo>
                <a:lnTo>
                  <a:pt x="170128" y="365069"/>
                </a:lnTo>
                <a:lnTo>
                  <a:pt x="157734" y="375285"/>
                </a:lnTo>
                <a:lnTo>
                  <a:pt x="157734" y="671702"/>
                </a:lnTo>
                <a:lnTo>
                  <a:pt x="145339" y="681918"/>
                </a:lnTo>
                <a:lnTo>
                  <a:pt x="111537" y="690276"/>
                </a:lnTo>
                <a:lnTo>
                  <a:pt x="61400" y="695920"/>
                </a:lnTo>
                <a:lnTo>
                  <a:pt x="0" y="697991"/>
                </a:lnTo>
              </a:path>
            </a:pathLst>
          </a:custGeom>
          <a:ln w="6096">
            <a:solidFill>
              <a:srgbClr val="1AA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22060" y="974293"/>
            <a:ext cx="2653665" cy="343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Backend</a:t>
            </a:r>
            <a:r>
              <a:rPr sz="180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spcBef>
                <a:spcPts val="1655"/>
              </a:spcBef>
            </a:pP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Specify</a:t>
            </a:r>
            <a:r>
              <a:rPr sz="1800" spc="-2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244355"/>
                </a:solidFill>
                <a:latin typeface="Arial"/>
                <a:cs typeface="Arial"/>
              </a:rPr>
              <a:t>Volumes/Network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07314" marR="197485" indent="-95250">
              <a:lnSpc>
                <a:spcPct val="194400"/>
              </a:lnSpc>
              <a:spcBef>
                <a:spcPts val="5"/>
              </a:spcBef>
            </a:pP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Environmental</a:t>
            </a:r>
            <a:r>
              <a:rPr sz="1800" spc="-4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variables  Frontend</a:t>
            </a:r>
            <a:r>
              <a:rPr sz="180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Specify</a:t>
            </a:r>
            <a:r>
              <a:rPr sz="1800" spc="-1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244355"/>
                </a:solidFill>
                <a:latin typeface="Arial"/>
                <a:cs typeface="Arial"/>
              </a:rPr>
              <a:t>Volumes/Network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Environmental</a:t>
            </a:r>
            <a:r>
              <a:rPr sz="180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variables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95900" y="3116579"/>
            <a:ext cx="315595" cy="698500"/>
          </a:xfrm>
          <a:custGeom>
            <a:avLst/>
            <a:gdLst/>
            <a:ahLst/>
            <a:cxnLst/>
            <a:rect l="l" t="t" r="r" b="b"/>
            <a:pathLst>
              <a:path w="315595" h="698500">
                <a:moveTo>
                  <a:pt x="0" y="0"/>
                </a:moveTo>
                <a:lnTo>
                  <a:pt x="61400" y="2071"/>
                </a:lnTo>
                <a:lnTo>
                  <a:pt x="111537" y="7715"/>
                </a:lnTo>
                <a:lnTo>
                  <a:pt x="145339" y="16073"/>
                </a:lnTo>
                <a:lnTo>
                  <a:pt x="157734" y="26288"/>
                </a:lnTo>
                <a:lnTo>
                  <a:pt x="157734" y="322706"/>
                </a:lnTo>
                <a:lnTo>
                  <a:pt x="170128" y="332922"/>
                </a:lnTo>
                <a:lnTo>
                  <a:pt x="203930" y="341280"/>
                </a:lnTo>
                <a:lnTo>
                  <a:pt x="254067" y="346924"/>
                </a:lnTo>
                <a:lnTo>
                  <a:pt x="315467" y="348995"/>
                </a:lnTo>
                <a:lnTo>
                  <a:pt x="254067" y="351067"/>
                </a:lnTo>
                <a:lnTo>
                  <a:pt x="203930" y="356711"/>
                </a:lnTo>
                <a:lnTo>
                  <a:pt x="170128" y="365069"/>
                </a:lnTo>
                <a:lnTo>
                  <a:pt x="157734" y="375284"/>
                </a:lnTo>
                <a:lnTo>
                  <a:pt x="157734" y="671703"/>
                </a:lnTo>
                <a:lnTo>
                  <a:pt x="145339" y="681918"/>
                </a:lnTo>
                <a:lnTo>
                  <a:pt x="111537" y="690276"/>
                </a:lnTo>
                <a:lnTo>
                  <a:pt x="61400" y="695920"/>
                </a:lnTo>
                <a:lnTo>
                  <a:pt x="0" y="697991"/>
                </a:lnTo>
              </a:path>
            </a:pathLst>
          </a:custGeom>
          <a:ln w="6096">
            <a:solidFill>
              <a:srgbClr val="1AA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0066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343405"/>
            <a:ext cx="1379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659" y="3247136"/>
            <a:ext cx="2187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Playground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93214" y="475233"/>
            <a:ext cx="4957572" cy="2371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C5BC872F-6164-4A4B-9AAE-DA0888E305A5}"/>
              </a:ext>
            </a:extLst>
          </p:cNvPr>
          <p:cNvSpPr txBox="1"/>
          <p:nvPr/>
        </p:nvSpPr>
        <p:spPr>
          <a:xfrm>
            <a:off x="764540" y="3412553"/>
            <a:ext cx="6995795" cy="6097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www.play-with-docker.com</a:t>
            </a:r>
            <a:endParaRPr lang="en-US" sz="1900" spc="-1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-1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www.docs.docker.com</a:t>
            </a:r>
            <a:endParaRPr sz="1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2586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" y="0"/>
            <a:ext cx="9140952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175759" cy="5143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1339" y="1155191"/>
            <a:ext cx="2941319" cy="2468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740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99466"/>
            <a:ext cx="420878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10" dirty="0"/>
              <a:t>Application</a:t>
            </a:r>
            <a:r>
              <a:rPr sz="2850" spc="-45" dirty="0"/>
              <a:t> </a:t>
            </a:r>
            <a:r>
              <a:rPr sz="2850" spc="10" dirty="0"/>
              <a:t>Modernization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1198625" y="1037082"/>
            <a:ext cx="1725295" cy="1819910"/>
          </a:xfrm>
          <a:prstGeom prst="rect">
            <a:avLst/>
          </a:prstGeom>
          <a:ln w="25908">
            <a:solidFill>
              <a:srgbClr val="127BB4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Application</a:t>
            </a:r>
            <a:r>
              <a:rPr sz="1400" spc="-6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355"/>
                </a:solidFill>
                <a:latin typeface="Arial"/>
                <a:cs typeface="Arial"/>
              </a:rPr>
              <a:t>Code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5796" y="1469136"/>
            <a:ext cx="454659" cy="445134"/>
          </a:xfrm>
          <a:custGeom>
            <a:avLst/>
            <a:gdLst/>
            <a:ahLst/>
            <a:cxnLst/>
            <a:rect l="l" t="t" r="r" b="b"/>
            <a:pathLst>
              <a:path w="454660" h="445135">
                <a:moveTo>
                  <a:pt x="227076" y="0"/>
                </a:moveTo>
                <a:lnTo>
                  <a:pt x="181329" y="4518"/>
                </a:lnTo>
                <a:lnTo>
                  <a:pt x="138713" y="17478"/>
                </a:lnTo>
                <a:lnTo>
                  <a:pt x="100142" y="37986"/>
                </a:lnTo>
                <a:lnTo>
                  <a:pt x="66532" y="65150"/>
                </a:lnTo>
                <a:lnTo>
                  <a:pt x="38797" y="98077"/>
                </a:lnTo>
                <a:lnTo>
                  <a:pt x="17853" y="135874"/>
                </a:lnTo>
                <a:lnTo>
                  <a:pt x="4615" y="177647"/>
                </a:lnTo>
                <a:lnTo>
                  <a:pt x="0" y="222503"/>
                </a:lnTo>
                <a:lnTo>
                  <a:pt x="4615" y="267360"/>
                </a:lnTo>
                <a:lnTo>
                  <a:pt x="17853" y="309133"/>
                </a:lnTo>
                <a:lnTo>
                  <a:pt x="38797" y="346930"/>
                </a:lnTo>
                <a:lnTo>
                  <a:pt x="66532" y="379857"/>
                </a:lnTo>
                <a:lnTo>
                  <a:pt x="100142" y="407021"/>
                </a:lnTo>
                <a:lnTo>
                  <a:pt x="138713" y="427529"/>
                </a:lnTo>
                <a:lnTo>
                  <a:pt x="181329" y="440489"/>
                </a:lnTo>
                <a:lnTo>
                  <a:pt x="227076" y="445007"/>
                </a:lnTo>
                <a:lnTo>
                  <a:pt x="272822" y="440489"/>
                </a:lnTo>
                <a:lnTo>
                  <a:pt x="315438" y="427529"/>
                </a:lnTo>
                <a:lnTo>
                  <a:pt x="354009" y="407021"/>
                </a:lnTo>
                <a:lnTo>
                  <a:pt x="387619" y="379857"/>
                </a:lnTo>
                <a:lnTo>
                  <a:pt x="415354" y="346930"/>
                </a:lnTo>
                <a:lnTo>
                  <a:pt x="436298" y="309133"/>
                </a:lnTo>
                <a:lnTo>
                  <a:pt x="449536" y="267360"/>
                </a:lnTo>
                <a:lnTo>
                  <a:pt x="454152" y="222503"/>
                </a:lnTo>
                <a:lnTo>
                  <a:pt x="449536" y="177647"/>
                </a:lnTo>
                <a:lnTo>
                  <a:pt x="436298" y="135874"/>
                </a:lnTo>
                <a:lnTo>
                  <a:pt x="415354" y="98077"/>
                </a:lnTo>
                <a:lnTo>
                  <a:pt x="387619" y="65150"/>
                </a:lnTo>
                <a:lnTo>
                  <a:pt x="354009" y="37986"/>
                </a:lnTo>
                <a:lnTo>
                  <a:pt x="315438" y="17478"/>
                </a:lnTo>
                <a:lnTo>
                  <a:pt x="272822" y="4518"/>
                </a:lnTo>
                <a:lnTo>
                  <a:pt x="227076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56460" y="1493519"/>
            <a:ext cx="478790" cy="445134"/>
          </a:xfrm>
          <a:custGeom>
            <a:avLst/>
            <a:gdLst/>
            <a:ahLst/>
            <a:cxnLst/>
            <a:rect l="l" t="t" r="r" b="b"/>
            <a:pathLst>
              <a:path w="478789" h="445135">
                <a:moveTo>
                  <a:pt x="239267" y="0"/>
                </a:moveTo>
                <a:lnTo>
                  <a:pt x="0" y="445007"/>
                </a:lnTo>
                <a:lnTo>
                  <a:pt x="478535" y="445007"/>
                </a:lnTo>
                <a:lnTo>
                  <a:pt x="239267" y="0"/>
                </a:lnTo>
                <a:close/>
              </a:path>
            </a:pathLst>
          </a:custGeom>
          <a:solidFill>
            <a:srgbClr val="EE4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3039" y="2087879"/>
            <a:ext cx="486409" cy="525780"/>
          </a:xfrm>
          <a:custGeom>
            <a:avLst/>
            <a:gdLst/>
            <a:ahLst/>
            <a:cxnLst/>
            <a:rect l="l" t="t" r="r" b="b"/>
            <a:pathLst>
              <a:path w="486410" h="525780">
                <a:moveTo>
                  <a:pt x="243078" y="0"/>
                </a:moveTo>
                <a:lnTo>
                  <a:pt x="0" y="262889"/>
                </a:lnTo>
                <a:lnTo>
                  <a:pt x="243078" y="525780"/>
                </a:lnTo>
                <a:lnTo>
                  <a:pt x="486155" y="262889"/>
                </a:lnTo>
                <a:lnTo>
                  <a:pt x="243078" y="0"/>
                </a:lnTo>
                <a:close/>
              </a:path>
            </a:pathLst>
          </a:custGeom>
          <a:solidFill>
            <a:srgbClr val="845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9883" y="2267711"/>
            <a:ext cx="611505" cy="332740"/>
          </a:xfrm>
          <a:custGeom>
            <a:avLst/>
            <a:gdLst/>
            <a:ahLst/>
            <a:cxnLst/>
            <a:rect l="l" t="t" r="r" b="b"/>
            <a:pathLst>
              <a:path w="611505" h="332739">
                <a:moveTo>
                  <a:pt x="611124" y="0"/>
                </a:moveTo>
                <a:lnTo>
                  <a:pt x="115443" y="0"/>
                </a:lnTo>
                <a:lnTo>
                  <a:pt x="0" y="332231"/>
                </a:lnTo>
                <a:lnTo>
                  <a:pt x="495681" y="332231"/>
                </a:lnTo>
                <a:lnTo>
                  <a:pt x="611124" y="0"/>
                </a:lnTo>
                <a:close/>
              </a:path>
            </a:pathLst>
          </a:custGeom>
          <a:solidFill>
            <a:srgbClr val="FFB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1628" y="1741932"/>
            <a:ext cx="1221105" cy="408940"/>
          </a:xfrm>
          <a:custGeom>
            <a:avLst/>
            <a:gdLst/>
            <a:ahLst/>
            <a:cxnLst/>
            <a:rect l="l" t="t" r="r" b="b"/>
            <a:pathLst>
              <a:path w="1221104" h="408939">
                <a:moveTo>
                  <a:pt x="1016508" y="0"/>
                </a:moveTo>
                <a:lnTo>
                  <a:pt x="1016508" y="102107"/>
                </a:lnTo>
                <a:lnTo>
                  <a:pt x="0" y="102107"/>
                </a:lnTo>
                <a:lnTo>
                  <a:pt x="0" y="306323"/>
                </a:lnTo>
                <a:lnTo>
                  <a:pt x="1016508" y="306323"/>
                </a:lnTo>
                <a:lnTo>
                  <a:pt x="1016508" y="408431"/>
                </a:lnTo>
                <a:lnTo>
                  <a:pt x="1220724" y="204215"/>
                </a:lnTo>
                <a:lnTo>
                  <a:pt x="1016508" y="0"/>
                </a:lnTo>
                <a:close/>
              </a:path>
            </a:pathLst>
          </a:custGeom>
          <a:solidFill>
            <a:srgbClr val="EE4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9468" y="3129788"/>
            <a:ext cx="15462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44355"/>
                </a:solidFill>
                <a:latin typeface="Arial"/>
                <a:cs typeface="Arial"/>
              </a:rPr>
              <a:t>Developer</a:t>
            </a:r>
            <a:r>
              <a:rPr sz="1400" b="1" spc="-75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44355"/>
                </a:solidFill>
                <a:latin typeface="Arial"/>
                <a:cs typeface="Arial"/>
              </a:rPr>
              <a:t>Issues: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9468" y="3419347"/>
            <a:ext cx="3665854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244355"/>
                </a:solidFill>
                <a:latin typeface="Arial"/>
                <a:cs typeface="Arial"/>
              </a:rPr>
              <a:t>Minor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code changes require full</a:t>
            </a:r>
            <a:r>
              <a:rPr sz="1400" spc="-165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re-compile  and</a:t>
            </a:r>
            <a:r>
              <a:rPr sz="1400" spc="-25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re-test</a:t>
            </a:r>
            <a:endParaRPr sz="140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605"/>
              </a:spcBef>
              <a:buChar char="•"/>
              <a:tabLst>
                <a:tab pos="301625" algn="l"/>
                <a:tab pos="302260" algn="l"/>
              </a:tabLst>
            </a:pP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Application becomes single point of</a:t>
            </a:r>
            <a:r>
              <a:rPr sz="1400" spc="-19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failure</a:t>
            </a:r>
            <a:endParaRPr sz="140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Char char="•"/>
              <a:tabLst>
                <a:tab pos="301625" algn="l"/>
                <a:tab pos="302260" algn="l"/>
              </a:tabLst>
            </a:pP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Application is difficult to</a:t>
            </a:r>
            <a:r>
              <a:rPr sz="1400" spc="-12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scale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28003" y="1197863"/>
            <a:ext cx="454659" cy="445134"/>
          </a:xfrm>
          <a:custGeom>
            <a:avLst/>
            <a:gdLst/>
            <a:ahLst/>
            <a:cxnLst/>
            <a:rect l="l" t="t" r="r" b="b"/>
            <a:pathLst>
              <a:path w="454659" h="445135">
                <a:moveTo>
                  <a:pt x="227075" y="0"/>
                </a:moveTo>
                <a:lnTo>
                  <a:pt x="181329" y="4518"/>
                </a:lnTo>
                <a:lnTo>
                  <a:pt x="138713" y="17478"/>
                </a:lnTo>
                <a:lnTo>
                  <a:pt x="100142" y="37986"/>
                </a:lnTo>
                <a:lnTo>
                  <a:pt x="66532" y="65150"/>
                </a:lnTo>
                <a:lnTo>
                  <a:pt x="38797" y="98077"/>
                </a:lnTo>
                <a:lnTo>
                  <a:pt x="17853" y="135874"/>
                </a:lnTo>
                <a:lnTo>
                  <a:pt x="4615" y="177647"/>
                </a:lnTo>
                <a:lnTo>
                  <a:pt x="0" y="222503"/>
                </a:lnTo>
                <a:lnTo>
                  <a:pt x="4615" y="267360"/>
                </a:lnTo>
                <a:lnTo>
                  <a:pt x="17853" y="309133"/>
                </a:lnTo>
                <a:lnTo>
                  <a:pt x="38797" y="346930"/>
                </a:lnTo>
                <a:lnTo>
                  <a:pt x="66532" y="379857"/>
                </a:lnTo>
                <a:lnTo>
                  <a:pt x="100142" y="407021"/>
                </a:lnTo>
                <a:lnTo>
                  <a:pt x="138713" y="427529"/>
                </a:lnTo>
                <a:lnTo>
                  <a:pt x="181329" y="440489"/>
                </a:lnTo>
                <a:lnTo>
                  <a:pt x="227075" y="445008"/>
                </a:lnTo>
                <a:lnTo>
                  <a:pt x="272822" y="440489"/>
                </a:lnTo>
                <a:lnTo>
                  <a:pt x="315438" y="427529"/>
                </a:lnTo>
                <a:lnTo>
                  <a:pt x="354009" y="407021"/>
                </a:lnTo>
                <a:lnTo>
                  <a:pt x="387619" y="379857"/>
                </a:lnTo>
                <a:lnTo>
                  <a:pt x="415354" y="346930"/>
                </a:lnTo>
                <a:lnTo>
                  <a:pt x="436298" y="309133"/>
                </a:lnTo>
                <a:lnTo>
                  <a:pt x="449536" y="267360"/>
                </a:lnTo>
                <a:lnTo>
                  <a:pt x="454151" y="222503"/>
                </a:lnTo>
                <a:lnTo>
                  <a:pt x="449536" y="177647"/>
                </a:lnTo>
                <a:lnTo>
                  <a:pt x="436298" y="135874"/>
                </a:lnTo>
                <a:lnTo>
                  <a:pt x="415354" y="98077"/>
                </a:lnTo>
                <a:lnTo>
                  <a:pt x="387619" y="65150"/>
                </a:lnTo>
                <a:lnTo>
                  <a:pt x="354009" y="37986"/>
                </a:lnTo>
                <a:lnTo>
                  <a:pt x="315438" y="17478"/>
                </a:lnTo>
                <a:lnTo>
                  <a:pt x="272822" y="4518"/>
                </a:lnTo>
                <a:lnTo>
                  <a:pt x="227075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35368" y="1237488"/>
            <a:ext cx="477520" cy="445134"/>
          </a:xfrm>
          <a:custGeom>
            <a:avLst/>
            <a:gdLst/>
            <a:ahLst/>
            <a:cxnLst/>
            <a:rect l="l" t="t" r="r" b="b"/>
            <a:pathLst>
              <a:path w="477520" h="445135">
                <a:moveTo>
                  <a:pt x="238505" y="0"/>
                </a:moveTo>
                <a:lnTo>
                  <a:pt x="0" y="445008"/>
                </a:lnTo>
                <a:lnTo>
                  <a:pt x="477011" y="445008"/>
                </a:lnTo>
                <a:lnTo>
                  <a:pt x="238505" y="0"/>
                </a:lnTo>
                <a:close/>
              </a:path>
            </a:pathLst>
          </a:custGeom>
          <a:solidFill>
            <a:srgbClr val="EE4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74308" y="1975104"/>
            <a:ext cx="486409" cy="525780"/>
          </a:xfrm>
          <a:custGeom>
            <a:avLst/>
            <a:gdLst/>
            <a:ahLst/>
            <a:cxnLst/>
            <a:rect l="l" t="t" r="r" b="b"/>
            <a:pathLst>
              <a:path w="486409" h="525780">
                <a:moveTo>
                  <a:pt x="243077" y="0"/>
                </a:moveTo>
                <a:lnTo>
                  <a:pt x="0" y="262889"/>
                </a:lnTo>
                <a:lnTo>
                  <a:pt x="243077" y="525779"/>
                </a:lnTo>
                <a:lnTo>
                  <a:pt x="486156" y="262889"/>
                </a:lnTo>
                <a:lnTo>
                  <a:pt x="243077" y="0"/>
                </a:lnTo>
                <a:close/>
              </a:path>
            </a:pathLst>
          </a:custGeom>
          <a:solidFill>
            <a:srgbClr val="845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82028" y="2183892"/>
            <a:ext cx="611505" cy="332740"/>
          </a:xfrm>
          <a:custGeom>
            <a:avLst/>
            <a:gdLst/>
            <a:ahLst/>
            <a:cxnLst/>
            <a:rect l="l" t="t" r="r" b="b"/>
            <a:pathLst>
              <a:path w="611504" h="332739">
                <a:moveTo>
                  <a:pt x="611124" y="0"/>
                </a:moveTo>
                <a:lnTo>
                  <a:pt x="115443" y="0"/>
                </a:lnTo>
                <a:lnTo>
                  <a:pt x="0" y="332231"/>
                </a:lnTo>
                <a:lnTo>
                  <a:pt x="495680" y="332231"/>
                </a:lnTo>
                <a:lnTo>
                  <a:pt x="611124" y="0"/>
                </a:lnTo>
                <a:close/>
              </a:path>
            </a:pathLst>
          </a:custGeom>
          <a:solidFill>
            <a:srgbClr val="FFB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76188" y="1155191"/>
            <a:ext cx="536575" cy="508000"/>
          </a:xfrm>
          <a:custGeom>
            <a:avLst/>
            <a:gdLst/>
            <a:ahLst/>
            <a:cxnLst/>
            <a:rect l="l" t="t" r="r" b="b"/>
            <a:pathLst>
              <a:path w="536575" h="508000">
                <a:moveTo>
                  <a:pt x="0" y="507491"/>
                </a:moveTo>
                <a:lnTo>
                  <a:pt x="536447" y="507491"/>
                </a:lnTo>
                <a:lnTo>
                  <a:pt x="536447" y="0"/>
                </a:lnTo>
                <a:lnTo>
                  <a:pt x="0" y="0"/>
                </a:lnTo>
                <a:lnTo>
                  <a:pt x="0" y="507491"/>
                </a:lnTo>
                <a:close/>
              </a:path>
            </a:pathLst>
          </a:custGeom>
          <a:ln w="12192">
            <a:solidFill>
              <a:srgbClr val="127B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48400" y="1949195"/>
            <a:ext cx="535305" cy="551815"/>
          </a:xfrm>
          <a:custGeom>
            <a:avLst/>
            <a:gdLst/>
            <a:ahLst/>
            <a:cxnLst/>
            <a:rect l="l" t="t" r="r" b="b"/>
            <a:pathLst>
              <a:path w="535304" h="551814">
                <a:moveTo>
                  <a:pt x="0" y="551688"/>
                </a:moveTo>
                <a:lnTo>
                  <a:pt x="534924" y="551688"/>
                </a:lnTo>
                <a:lnTo>
                  <a:pt x="534924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ln w="12192">
            <a:solidFill>
              <a:srgbClr val="127B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06411" y="1188719"/>
            <a:ext cx="535305" cy="553720"/>
          </a:xfrm>
          <a:custGeom>
            <a:avLst/>
            <a:gdLst/>
            <a:ahLst/>
            <a:cxnLst/>
            <a:rect l="l" t="t" r="r" b="b"/>
            <a:pathLst>
              <a:path w="535304" h="553719">
                <a:moveTo>
                  <a:pt x="0" y="553212"/>
                </a:moveTo>
                <a:lnTo>
                  <a:pt x="534924" y="553212"/>
                </a:lnTo>
                <a:lnTo>
                  <a:pt x="534924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ln w="12192">
            <a:solidFill>
              <a:srgbClr val="127B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57643" y="2048255"/>
            <a:ext cx="635635" cy="551815"/>
          </a:xfrm>
          <a:custGeom>
            <a:avLst/>
            <a:gdLst/>
            <a:ahLst/>
            <a:cxnLst/>
            <a:rect l="l" t="t" r="r" b="b"/>
            <a:pathLst>
              <a:path w="635634" h="551814">
                <a:moveTo>
                  <a:pt x="0" y="551688"/>
                </a:moveTo>
                <a:lnTo>
                  <a:pt x="635507" y="551688"/>
                </a:lnTo>
                <a:lnTo>
                  <a:pt x="635507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ln w="12191">
            <a:solidFill>
              <a:srgbClr val="127B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61813" y="3115818"/>
            <a:ext cx="300418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Microservices</a:t>
            </a:r>
            <a:r>
              <a:rPr sz="1400" spc="-5" dirty="0">
                <a:latin typeface="Arial"/>
                <a:cs typeface="Arial"/>
              </a:rPr>
              <a:t>: </a:t>
            </a:r>
            <a:r>
              <a:rPr sz="1400" dirty="0">
                <a:latin typeface="Arial"/>
                <a:cs typeface="Arial"/>
              </a:rPr>
              <a:t>Break application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into  separate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operations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61813" y="3816502"/>
            <a:ext cx="319151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12-Factor </a:t>
            </a:r>
            <a:r>
              <a:rPr sz="1400" b="1" spc="-15" dirty="0">
                <a:latin typeface="Arial"/>
                <a:cs typeface="Arial"/>
              </a:rPr>
              <a:t>Apps</a:t>
            </a:r>
            <a:r>
              <a:rPr sz="1400" spc="-15" dirty="0">
                <a:latin typeface="Arial"/>
                <a:cs typeface="Arial"/>
              </a:rPr>
              <a:t>: </a:t>
            </a:r>
            <a:r>
              <a:rPr sz="1400" dirty="0">
                <a:latin typeface="Arial"/>
                <a:cs typeface="Arial"/>
              </a:rPr>
              <a:t>Make the app  </a:t>
            </a:r>
            <a:r>
              <a:rPr sz="1400" spc="-5" dirty="0">
                <a:latin typeface="Arial"/>
                <a:cs typeface="Arial"/>
              </a:rPr>
              <a:t>independently </a:t>
            </a:r>
            <a:r>
              <a:rPr sz="1400" dirty="0">
                <a:latin typeface="Arial"/>
                <a:cs typeface="Arial"/>
              </a:rPr>
              <a:t>scalable, </a:t>
            </a:r>
            <a:r>
              <a:rPr sz="1400" spc="-5" dirty="0">
                <a:latin typeface="Arial"/>
                <a:cs typeface="Arial"/>
              </a:rPr>
              <a:t>stateless,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highly  </a:t>
            </a:r>
            <a:r>
              <a:rPr sz="1400" spc="-5" dirty="0">
                <a:latin typeface="Arial"/>
                <a:cs typeface="Arial"/>
              </a:rPr>
              <a:t>available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35102" y="2031898"/>
            <a:ext cx="3682365" cy="188531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600" spc="-5" dirty="0">
                <a:solidFill>
                  <a:srgbClr val="244355"/>
                </a:solidFill>
                <a:latin typeface="Arial"/>
                <a:cs typeface="Arial"/>
              </a:rPr>
              <a:t>Today</a:t>
            </a:r>
            <a:endParaRPr sz="16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010"/>
              </a:spcBef>
              <a:buChar char="-"/>
              <a:tabLst>
                <a:tab pos="195580" algn="l"/>
              </a:tabLst>
            </a:pPr>
            <a:r>
              <a:rPr sz="1600" spc="-5" dirty="0">
                <a:solidFill>
                  <a:srgbClr val="244355"/>
                </a:solidFill>
                <a:latin typeface="Arial"/>
                <a:cs typeface="Arial"/>
              </a:rPr>
              <a:t>Apps are constantly</a:t>
            </a:r>
            <a:r>
              <a:rPr sz="1600" spc="5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44355"/>
                </a:solidFill>
                <a:latin typeface="Arial"/>
                <a:cs typeface="Arial"/>
              </a:rPr>
              <a:t>developed</a:t>
            </a:r>
            <a:endParaRPr sz="16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010"/>
              </a:spcBef>
              <a:buChar char="-"/>
              <a:tabLst>
                <a:tab pos="195580" algn="l"/>
              </a:tabLst>
            </a:pPr>
            <a:r>
              <a:rPr sz="1600" spc="-10" dirty="0">
                <a:solidFill>
                  <a:srgbClr val="244355"/>
                </a:solidFill>
                <a:latin typeface="Arial"/>
                <a:cs typeface="Arial"/>
              </a:rPr>
              <a:t>Newer </a:t>
            </a:r>
            <a:r>
              <a:rPr sz="1600" spc="-5" dirty="0">
                <a:solidFill>
                  <a:srgbClr val="244355"/>
                </a:solidFill>
                <a:latin typeface="Arial"/>
                <a:cs typeface="Arial"/>
              </a:rPr>
              <a:t>version are deployed</a:t>
            </a:r>
            <a:r>
              <a:rPr sz="1600" spc="4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44355"/>
                </a:solidFill>
                <a:latin typeface="Arial"/>
                <a:cs typeface="Arial"/>
              </a:rPr>
              <a:t>often</a:t>
            </a:r>
            <a:endParaRPr sz="16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010"/>
              </a:spcBef>
              <a:buChar char="-"/>
              <a:tabLst>
                <a:tab pos="195580" algn="l"/>
              </a:tabLst>
            </a:pPr>
            <a:r>
              <a:rPr sz="1600" spc="-5" dirty="0">
                <a:solidFill>
                  <a:srgbClr val="244355"/>
                </a:solidFill>
                <a:latin typeface="Arial"/>
                <a:cs typeface="Arial"/>
              </a:rPr>
              <a:t>Built from loosely coupled components</a:t>
            </a:r>
            <a:endParaRPr sz="16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005"/>
              </a:spcBef>
              <a:buChar char="-"/>
              <a:tabLst>
                <a:tab pos="195580" algn="l"/>
              </a:tabLst>
            </a:pPr>
            <a:r>
              <a:rPr sz="1600" spc="-5" dirty="0">
                <a:solidFill>
                  <a:srgbClr val="244355"/>
                </a:solidFill>
                <a:latin typeface="Arial"/>
                <a:cs typeface="Arial"/>
              </a:rPr>
              <a:t>Deployed to a multitude of</a:t>
            </a:r>
            <a:r>
              <a:rPr sz="1600" spc="25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44355"/>
                </a:solidFill>
                <a:latin typeface="Arial"/>
                <a:cs typeface="Arial"/>
              </a:rPr>
              <a:t>servers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01055" y="2417064"/>
            <a:ext cx="654050" cy="542925"/>
          </a:xfrm>
          <a:custGeom>
            <a:avLst/>
            <a:gdLst/>
            <a:ahLst/>
            <a:cxnLst/>
            <a:rect l="l" t="t" r="r" b="b"/>
            <a:pathLst>
              <a:path w="654050" h="542925">
                <a:moveTo>
                  <a:pt x="563372" y="0"/>
                </a:moveTo>
                <a:lnTo>
                  <a:pt x="90424" y="0"/>
                </a:lnTo>
                <a:lnTo>
                  <a:pt x="55239" y="7110"/>
                </a:lnTo>
                <a:lnTo>
                  <a:pt x="26495" y="26495"/>
                </a:lnTo>
                <a:lnTo>
                  <a:pt x="7110" y="55239"/>
                </a:lnTo>
                <a:lnTo>
                  <a:pt x="0" y="90424"/>
                </a:lnTo>
                <a:lnTo>
                  <a:pt x="0" y="452119"/>
                </a:lnTo>
                <a:lnTo>
                  <a:pt x="7110" y="487304"/>
                </a:lnTo>
                <a:lnTo>
                  <a:pt x="26495" y="516048"/>
                </a:lnTo>
                <a:lnTo>
                  <a:pt x="55239" y="535433"/>
                </a:lnTo>
                <a:lnTo>
                  <a:pt x="90424" y="542544"/>
                </a:lnTo>
                <a:lnTo>
                  <a:pt x="563372" y="542544"/>
                </a:lnTo>
                <a:lnTo>
                  <a:pt x="598556" y="535433"/>
                </a:lnTo>
                <a:lnTo>
                  <a:pt x="627300" y="516048"/>
                </a:lnTo>
                <a:lnTo>
                  <a:pt x="646685" y="487304"/>
                </a:lnTo>
                <a:lnTo>
                  <a:pt x="653796" y="452119"/>
                </a:lnTo>
                <a:lnTo>
                  <a:pt x="653796" y="90424"/>
                </a:lnTo>
                <a:lnTo>
                  <a:pt x="646685" y="55239"/>
                </a:lnTo>
                <a:lnTo>
                  <a:pt x="627300" y="26495"/>
                </a:lnTo>
                <a:lnTo>
                  <a:pt x="598556" y="7110"/>
                </a:lnTo>
                <a:lnTo>
                  <a:pt x="563372" y="0"/>
                </a:lnTo>
                <a:close/>
              </a:path>
            </a:pathLst>
          </a:custGeom>
          <a:solidFill>
            <a:srgbClr val="F59297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33484" y="1560353"/>
            <a:ext cx="1805305" cy="702310"/>
          </a:xfrm>
          <a:custGeom>
            <a:avLst/>
            <a:gdLst/>
            <a:ahLst/>
            <a:cxnLst/>
            <a:rect l="l" t="t" r="r" b="b"/>
            <a:pathLst>
              <a:path w="1805304" h="702310">
                <a:moveTo>
                  <a:pt x="1155748" y="635730"/>
                </a:moveTo>
                <a:lnTo>
                  <a:pt x="688371" y="635730"/>
                </a:lnTo>
                <a:lnTo>
                  <a:pt x="718780" y="655869"/>
                </a:lnTo>
                <a:lnTo>
                  <a:pt x="754951" y="672830"/>
                </a:lnTo>
                <a:lnTo>
                  <a:pt x="796028" y="686290"/>
                </a:lnTo>
                <a:lnTo>
                  <a:pt x="841152" y="695928"/>
                </a:lnTo>
                <a:lnTo>
                  <a:pt x="897216" y="701733"/>
                </a:lnTo>
                <a:lnTo>
                  <a:pt x="952642" y="701508"/>
                </a:lnTo>
                <a:lnTo>
                  <a:pt x="1006021" y="695651"/>
                </a:lnTo>
                <a:lnTo>
                  <a:pt x="1055941" y="684561"/>
                </a:lnTo>
                <a:lnTo>
                  <a:pt x="1100991" y="668638"/>
                </a:lnTo>
                <a:lnTo>
                  <a:pt x="1139761" y="648279"/>
                </a:lnTo>
                <a:lnTo>
                  <a:pt x="1155748" y="635730"/>
                </a:lnTo>
                <a:close/>
              </a:path>
              <a:path w="1805304" h="702310">
                <a:moveTo>
                  <a:pt x="451369" y="61325"/>
                </a:moveTo>
                <a:lnTo>
                  <a:pt x="404399" y="62579"/>
                </a:lnTo>
                <a:lnTo>
                  <a:pt x="341334" y="71127"/>
                </a:lnTo>
                <a:lnTo>
                  <a:pt x="285368" y="86520"/>
                </a:lnTo>
                <a:lnTo>
                  <a:pt x="237958" y="107749"/>
                </a:lnTo>
                <a:lnTo>
                  <a:pt x="200558" y="133805"/>
                </a:lnTo>
                <a:lnTo>
                  <a:pt x="174624" y="163681"/>
                </a:lnTo>
                <a:lnTo>
                  <a:pt x="161610" y="196366"/>
                </a:lnTo>
                <a:lnTo>
                  <a:pt x="162972" y="230854"/>
                </a:lnTo>
                <a:lnTo>
                  <a:pt x="161448" y="233013"/>
                </a:lnTo>
                <a:lnTo>
                  <a:pt x="119715" y="238021"/>
                </a:lnTo>
                <a:lnTo>
                  <a:pt x="81803" y="247935"/>
                </a:lnTo>
                <a:lnTo>
                  <a:pt x="23399" y="280384"/>
                </a:lnTo>
                <a:lnTo>
                  <a:pt x="0" y="316706"/>
                </a:lnTo>
                <a:lnTo>
                  <a:pt x="4413" y="353694"/>
                </a:lnTo>
                <a:lnTo>
                  <a:pt x="34544" y="387111"/>
                </a:lnTo>
                <a:lnTo>
                  <a:pt x="88296" y="412718"/>
                </a:lnTo>
                <a:lnTo>
                  <a:pt x="64510" y="429458"/>
                </a:lnTo>
                <a:lnTo>
                  <a:pt x="48307" y="448341"/>
                </a:lnTo>
                <a:lnTo>
                  <a:pt x="40130" y="468653"/>
                </a:lnTo>
                <a:lnTo>
                  <a:pt x="40417" y="489680"/>
                </a:lnTo>
                <a:lnTo>
                  <a:pt x="87840" y="543924"/>
                </a:lnTo>
                <a:lnTo>
                  <a:pt x="131592" y="562192"/>
                </a:lnTo>
                <a:lnTo>
                  <a:pt x="184250" y="572687"/>
                </a:lnTo>
                <a:lnTo>
                  <a:pt x="242474" y="574008"/>
                </a:lnTo>
                <a:lnTo>
                  <a:pt x="245903" y="577056"/>
                </a:lnTo>
                <a:lnTo>
                  <a:pt x="312476" y="619051"/>
                </a:lnTo>
                <a:lnTo>
                  <a:pt x="353062" y="634791"/>
                </a:lnTo>
                <a:lnTo>
                  <a:pt x="397299" y="646867"/>
                </a:lnTo>
                <a:lnTo>
                  <a:pt x="444277" y="655161"/>
                </a:lnTo>
                <a:lnTo>
                  <a:pt x="493084" y="659553"/>
                </a:lnTo>
                <a:lnTo>
                  <a:pt x="542808" y="659925"/>
                </a:lnTo>
                <a:lnTo>
                  <a:pt x="592538" y="656157"/>
                </a:lnTo>
                <a:lnTo>
                  <a:pt x="641363" y="648132"/>
                </a:lnTo>
                <a:lnTo>
                  <a:pt x="688371" y="635730"/>
                </a:lnTo>
                <a:lnTo>
                  <a:pt x="1155748" y="635730"/>
                </a:lnTo>
                <a:lnTo>
                  <a:pt x="1170839" y="623884"/>
                </a:lnTo>
                <a:lnTo>
                  <a:pt x="1192815" y="595852"/>
                </a:lnTo>
                <a:lnTo>
                  <a:pt x="1447124" y="595852"/>
                </a:lnTo>
                <a:lnTo>
                  <a:pt x="1490218" y="578516"/>
                </a:lnTo>
                <a:lnTo>
                  <a:pt x="1528387" y="552799"/>
                </a:lnTo>
                <a:lnTo>
                  <a:pt x="1553214" y="522361"/>
                </a:lnTo>
                <a:lnTo>
                  <a:pt x="1562385" y="488410"/>
                </a:lnTo>
                <a:lnTo>
                  <a:pt x="1597939" y="484447"/>
                </a:lnTo>
                <a:lnTo>
                  <a:pt x="1664523" y="469568"/>
                </a:lnTo>
                <a:lnTo>
                  <a:pt x="1741624" y="434746"/>
                </a:lnTo>
                <a:lnTo>
                  <a:pt x="1775888" y="406586"/>
                </a:lnTo>
                <a:lnTo>
                  <a:pt x="1805259" y="343050"/>
                </a:lnTo>
                <a:lnTo>
                  <a:pt x="1799748" y="310197"/>
                </a:lnTo>
                <a:lnTo>
                  <a:pt x="1780361" y="278305"/>
                </a:lnTo>
                <a:lnTo>
                  <a:pt x="1746789" y="248634"/>
                </a:lnTo>
                <a:lnTo>
                  <a:pt x="1750853" y="243554"/>
                </a:lnTo>
                <a:lnTo>
                  <a:pt x="1754282" y="238347"/>
                </a:lnTo>
                <a:lnTo>
                  <a:pt x="1756949" y="233013"/>
                </a:lnTo>
                <a:lnTo>
                  <a:pt x="1764806" y="201578"/>
                </a:lnTo>
                <a:lnTo>
                  <a:pt x="1757109" y="171192"/>
                </a:lnTo>
                <a:lnTo>
                  <a:pt x="1735343" y="143240"/>
                </a:lnTo>
                <a:lnTo>
                  <a:pt x="1700994" y="119108"/>
                </a:lnTo>
                <a:lnTo>
                  <a:pt x="1655546" y="100183"/>
                </a:lnTo>
                <a:lnTo>
                  <a:pt x="1600485" y="87852"/>
                </a:lnTo>
                <a:lnTo>
                  <a:pt x="1597377" y="81756"/>
                </a:lnTo>
                <a:lnTo>
                  <a:pt x="584993" y="81756"/>
                </a:lnTo>
                <a:lnTo>
                  <a:pt x="542595" y="71008"/>
                </a:lnTo>
                <a:lnTo>
                  <a:pt x="497744" y="64166"/>
                </a:lnTo>
                <a:lnTo>
                  <a:pt x="451369" y="61325"/>
                </a:lnTo>
                <a:close/>
              </a:path>
              <a:path w="1805304" h="702310">
                <a:moveTo>
                  <a:pt x="1447124" y="595852"/>
                </a:moveTo>
                <a:lnTo>
                  <a:pt x="1192815" y="595852"/>
                </a:lnTo>
                <a:lnTo>
                  <a:pt x="1222198" y="604156"/>
                </a:lnTo>
                <a:lnTo>
                  <a:pt x="1253283" y="610187"/>
                </a:lnTo>
                <a:lnTo>
                  <a:pt x="1285630" y="613908"/>
                </a:lnTo>
                <a:lnTo>
                  <a:pt x="1318799" y="615283"/>
                </a:lnTo>
                <a:lnTo>
                  <a:pt x="1383109" y="610965"/>
                </a:lnTo>
                <a:lnTo>
                  <a:pt x="1441020" y="598307"/>
                </a:lnTo>
                <a:lnTo>
                  <a:pt x="1447124" y="595852"/>
                </a:lnTo>
                <a:close/>
              </a:path>
              <a:path w="1805304" h="702310">
                <a:moveTo>
                  <a:pt x="789082" y="19083"/>
                </a:moveTo>
                <a:lnTo>
                  <a:pt x="740226" y="21101"/>
                </a:lnTo>
                <a:lnTo>
                  <a:pt x="693588" y="28668"/>
                </a:lnTo>
                <a:lnTo>
                  <a:pt x="650969" y="41493"/>
                </a:lnTo>
                <a:lnTo>
                  <a:pt x="614170" y="59286"/>
                </a:lnTo>
                <a:lnTo>
                  <a:pt x="584993" y="81756"/>
                </a:lnTo>
                <a:lnTo>
                  <a:pt x="1597377" y="81756"/>
                </a:lnTo>
                <a:lnTo>
                  <a:pt x="1591361" y="69959"/>
                </a:lnTo>
                <a:lnTo>
                  <a:pt x="1576641" y="53292"/>
                </a:lnTo>
                <a:lnTo>
                  <a:pt x="1576159" y="52927"/>
                </a:lnTo>
                <a:lnTo>
                  <a:pt x="938053" y="52927"/>
                </a:lnTo>
                <a:lnTo>
                  <a:pt x="926153" y="47166"/>
                </a:lnTo>
                <a:lnTo>
                  <a:pt x="913526" y="41894"/>
                </a:lnTo>
                <a:lnTo>
                  <a:pt x="900209" y="37121"/>
                </a:lnTo>
                <a:lnTo>
                  <a:pt x="886237" y="32861"/>
                </a:lnTo>
                <a:lnTo>
                  <a:pt x="838353" y="22906"/>
                </a:lnTo>
                <a:lnTo>
                  <a:pt x="789082" y="19083"/>
                </a:lnTo>
                <a:close/>
              </a:path>
              <a:path w="1805304" h="702310">
                <a:moveTo>
                  <a:pt x="1126830" y="371"/>
                </a:moveTo>
                <a:lnTo>
                  <a:pt x="1070486" y="797"/>
                </a:lnTo>
                <a:lnTo>
                  <a:pt x="1017543" y="10178"/>
                </a:lnTo>
                <a:lnTo>
                  <a:pt x="972050" y="27794"/>
                </a:lnTo>
                <a:lnTo>
                  <a:pt x="938053" y="52927"/>
                </a:lnTo>
                <a:lnTo>
                  <a:pt x="1576159" y="52927"/>
                </a:lnTo>
                <a:lnTo>
                  <a:pt x="1556730" y="38221"/>
                </a:lnTo>
                <a:lnTo>
                  <a:pt x="1555485" y="37560"/>
                </a:lnTo>
                <a:lnTo>
                  <a:pt x="1246155" y="37560"/>
                </a:lnTo>
                <a:lnTo>
                  <a:pt x="1232588" y="29140"/>
                </a:lnTo>
                <a:lnTo>
                  <a:pt x="1217342" y="21637"/>
                </a:lnTo>
                <a:lnTo>
                  <a:pt x="1200596" y="15111"/>
                </a:lnTo>
                <a:lnTo>
                  <a:pt x="1182528" y="9620"/>
                </a:lnTo>
                <a:lnTo>
                  <a:pt x="1126830" y="371"/>
                </a:lnTo>
                <a:close/>
              </a:path>
              <a:path w="1805304" h="702310">
                <a:moveTo>
                  <a:pt x="1384188" y="0"/>
                </a:moveTo>
                <a:lnTo>
                  <a:pt x="1333451" y="5716"/>
                </a:lnTo>
                <a:lnTo>
                  <a:pt x="1286531" y="18276"/>
                </a:lnTo>
                <a:lnTo>
                  <a:pt x="1246155" y="37560"/>
                </a:lnTo>
                <a:lnTo>
                  <a:pt x="1555485" y="37560"/>
                </a:lnTo>
                <a:lnTo>
                  <a:pt x="1532032" y="25114"/>
                </a:lnTo>
                <a:lnTo>
                  <a:pt x="1486206" y="9579"/>
                </a:lnTo>
                <a:lnTo>
                  <a:pt x="1436016" y="1247"/>
                </a:lnTo>
                <a:lnTo>
                  <a:pt x="1384188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86829" y="1692655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Customer/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Clients/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15740" y="2058416"/>
            <a:ext cx="794385" cy="487045"/>
          </a:xfrm>
          <a:custGeom>
            <a:avLst/>
            <a:gdLst/>
            <a:ahLst/>
            <a:cxnLst/>
            <a:rect l="l" t="t" r="r" b="b"/>
            <a:pathLst>
              <a:path w="794385" h="487044">
                <a:moveTo>
                  <a:pt x="0" y="0"/>
                </a:moveTo>
                <a:lnTo>
                  <a:pt x="0" y="417067"/>
                </a:lnTo>
                <a:lnTo>
                  <a:pt x="6398" y="429589"/>
                </a:lnTo>
                <a:lnTo>
                  <a:pt x="54214" y="452214"/>
                </a:lnTo>
                <a:lnTo>
                  <a:pt x="93388" y="461926"/>
                </a:lnTo>
                <a:lnTo>
                  <a:pt x="141241" y="470310"/>
                </a:lnTo>
                <a:lnTo>
                  <a:pt x="196652" y="477171"/>
                </a:lnTo>
                <a:lnTo>
                  <a:pt x="258497" y="482314"/>
                </a:lnTo>
                <a:lnTo>
                  <a:pt x="325655" y="485544"/>
                </a:lnTo>
                <a:lnTo>
                  <a:pt x="397001" y="486663"/>
                </a:lnTo>
                <a:lnTo>
                  <a:pt x="468348" y="485544"/>
                </a:lnTo>
                <a:lnTo>
                  <a:pt x="535506" y="482314"/>
                </a:lnTo>
                <a:lnTo>
                  <a:pt x="597351" y="477171"/>
                </a:lnTo>
                <a:lnTo>
                  <a:pt x="652762" y="470310"/>
                </a:lnTo>
                <a:lnTo>
                  <a:pt x="700615" y="461926"/>
                </a:lnTo>
                <a:lnTo>
                  <a:pt x="739789" y="452214"/>
                </a:lnTo>
                <a:lnTo>
                  <a:pt x="787605" y="429589"/>
                </a:lnTo>
                <a:lnTo>
                  <a:pt x="794004" y="417067"/>
                </a:lnTo>
                <a:lnTo>
                  <a:pt x="794004" y="69468"/>
                </a:lnTo>
                <a:lnTo>
                  <a:pt x="397001" y="69468"/>
                </a:lnTo>
                <a:lnTo>
                  <a:pt x="325655" y="68349"/>
                </a:lnTo>
                <a:lnTo>
                  <a:pt x="258497" y="65121"/>
                </a:lnTo>
                <a:lnTo>
                  <a:pt x="196652" y="59981"/>
                </a:lnTo>
                <a:lnTo>
                  <a:pt x="141241" y="53126"/>
                </a:lnTo>
                <a:lnTo>
                  <a:pt x="93388" y="44752"/>
                </a:lnTo>
                <a:lnTo>
                  <a:pt x="54214" y="35056"/>
                </a:lnTo>
                <a:lnTo>
                  <a:pt x="6398" y="12483"/>
                </a:lnTo>
                <a:lnTo>
                  <a:pt x="0" y="0"/>
                </a:lnTo>
                <a:close/>
              </a:path>
              <a:path w="794385" h="487044">
                <a:moveTo>
                  <a:pt x="794004" y="0"/>
                </a:moveTo>
                <a:lnTo>
                  <a:pt x="739789" y="35056"/>
                </a:lnTo>
                <a:lnTo>
                  <a:pt x="700615" y="44752"/>
                </a:lnTo>
                <a:lnTo>
                  <a:pt x="652762" y="53126"/>
                </a:lnTo>
                <a:lnTo>
                  <a:pt x="597351" y="59981"/>
                </a:lnTo>
                <a:lnTo>
                  <a:pt x="535506" y="65121"/>
                </a:lnTo>
                <a:lnTo>
                  <a:pt x="468348" y="68349"/>
                </a:lnTo>
                <a:lnTo>
                  <a:pt x="397001" y="69468"/>
                </a:lnTo>
                <a:lnTo>
                  <a:pt x="794004" y="69468"/>
                </a:lnTo>
                <a:lnTo>
                  <a:pt x="794004" y="0"/>
                </a:lnTo>
                <a:close/>
              </a:path>
            </a:pathLst>
          </a:custGeom>
          <a:solidFill>
            <a:srgbClr val="B59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15740" y="1988820"/>
            <a:ext cx="794385" cy="139065"/>
          </a:xfrm>
          <a:custGeom>
            <a:avLst/>
            <a:gdLst/>
            <a:ahLst/>
            <a:cxnLst/>
            <a:rect l="l" t="t" r="r" b="b"/>
            <a:pathLst>
              <a:path w="794385" h="139064">
                <a:moveTo>
                  <a:pt x="397001" y="0"/>
                </a:moveTo>
                <a:lnTo>
                  <a:pt x="325655" y="1119"/>
                </a:lnTo>
                <a:lnTo>
                  <a:pt x="258497" y="4349"/>
                </a:lnTo>
                <a:lnTo>
                  <a:pt x="196652" y="9492"/>
                </a:lnTo>
                <a:lnTo>
                  <a:pt x="141241" y="16353"/>
                </a:lnTo>
                <a:lnTo>
                  <a:pt x="93388" y="24737"/>
                </a:lnTo>
                <a:lnTo>
                  <a:pt x="54214" y="34449"/>
                </a:lnTo>
                <a:lnTo>
                  <a:pt x="6398" y="57074"/>
                </a:lnTo>
                <a:lnTo>
                  <a:pt x="0" y="69596"/>
                </a:lnTo>
                <a:lnTo>
                  <a:pt x="6398" y="82079"/>
                </a:lnTo>
                <a:lnTo>
                  <a:pt x="54214" y="104652"/>
                </a:lnTo>
                <a:lnTo>
                  <a:pt x="93388" y="114348"/>
                </a:lnTo>
                <a:lnTo>
                  <a:pt x="141241" y="122722"/>
                </a:lnTo>
                <a:lnTo>
                  <a:pt x="196652" y="129577"/>
                </a:lnTo>
                <a:lnTo>
                  <a:pt x="258497" y="134717"/>
                </a:lnTo>
                <a:lnTo>
                  <a:pt x="325655" y="137945"/>
                </a:lnTo>
                <a:lnTo>
                  <a:pt x="397001" y="139065"/>
                </a:lnTo>
                <a:lnTo>
                  <a:pt x="468348" y="137945"/>
                </a:lnTo>
                <a:lnTo>
                  <a:pt x="535506" y="134717"/>
                </a:lnTo>
                <a:lnTo>
                  <a:pt x="597351" y="129577"/>
                </a:lnTo>
                <a:lnTo>
                  <a:pt x="652762" y="122722"/>
                </a:lnTo>
                <a:lnTo>
                  <a:pt x="700615" y="114348"/>
                </a:lnTo>
                <a:lnTo>
                  <a:pt x="739789" y="104652"/>
                </a:lnTo>
                <a:lnTo>
                  <a:pt x="787605" y="82079"/>
                </a:lnTo>
                <a:lnTo>
                  <a:pt x="794004" y="69596"/>
                </a:lnTo>
                <a:lnTo>
                  <a:pt x="787605" y="57074"/>
                </a:lnTo>
                <a:lnTo>
                  <a:pt x="739789" y="34449"/>
                </a:lnTo>
                <a:lnTo>
                  <a:pt x="700615" y="24737"/>
                </a:lnTo>
                <a:lnTo>
                  <a:pt x="652762" y="16353"/>
                </a:lnTo>
                <a:lnTo>
                  <a:pt x="597351" y="9492"/>
                </a:lnTo>
                <a:lnTo>
                  <a:pt x="535506" y="4349"/>
                </a:lnTo>
                <a:lnTo>
                  <a:pt x="468348" y="1119"/>
                </a:lnTo>
                <a:lnTo>
                  <a:pt x="397001" y="0"/>
                </a:lnTo>
                <a:close/>
              </a:path>
            </a:pathLst>
          </a:custGeom>
          <a:solidFill>
            <a:srgbClr val="D2C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55185" y="2117547"/>
            <a:ext cx="518159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tora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73167" y="2334514"/>
            <a:ext cx="628015" cy="391795"/>
          </a:xfrm>
          <a:custGeom>
            <a:avLst/>
            <a:gdLst/>
            <a:ahLst/>
            <a:cxnLst/>
            <a:rect l="l" t="t" r="r" b="b"/>
            <a:pathLst>
              <a:path w="628014" h="391794">
                <a:moveTo>
                  <a:pt x="551815" y="315087"/>
                </a:moveTo>
                <a:lnTo>
                  <a:pt x="551815" y="391287"/>
                </a:lnTo>
                <a:lnTo>
                  <a:pt x="615315" y="359537"/>
                </a:lnTo>
                <a:lnTo>
                  <a:pt x="564515" y="359537"/>
                </a:lnTo>
                <a:lnTo>
                  <a:pt x="564515" y="346837"/>
                </a:lnTo>
                <a:lnTo>
                  <a:pt x="615315" y="346837"/>
                </a:lnTo>
                <a:lnTo>
                  <a:pt x="551815" y="315087"/>
                </a:lnTo>
                <a:close/>
              </a:path>
              <a:path w="628014" h="391794">
                <a:moveTo>
                  <a:pt x="307594" y="6350"/>
                </a:moveTo>
                <a:lnTo>
                  <a:pt x="307594" y="359537"/>
                </a:lnTo>
                <a:lnTo>
                  <a:pt x="551815" y="359537"/>
                </a:lnTo>
                <a:lnTo>
                  <a:pt x="551815" y="353187"/>
                </a:lnTo>
                <a:lnTo>
                  <a:pt x="320294" y="353187"/>
                </a:lnTo>
                <a:lnTo>
                  <a:pt x="313944" y="346837"/>
                </a:lnTo>
                <a:lnTo>
                  <a:pt x="320294" y="346837"/>
                </a:lnTo>
                <a:lnTo>
                  <a:pt x="320294" y="12700"/>
                </a:lnTo>
                <a:lnTo>
                  <a:pt x="313944" y="12700"/>
                </a:lnTo>
                <a:lnTo>
                  <a:pt x="307594" y="6350"/>
                </a:lnTo>
                <a:close/>
              </a:path>
              <a:path w="628014" h="391794">
                <a:moveTo>
                  <a:pt x="615315" y="346837"/>
                </a:moveTo>
                <a:lnTo>
                  <a:pt x="564515" y="346837"/>
                </a:lnTo>
                <a:lnTo>
                  <a:pt x="564515" y="359537"/>
                </a:lnTo>
                <a:lnTo>
                  <a:pt x="615315" y="359537"/>
                </a:lnTo>
                <a:lnTo>
                  <a:pt x="628015" y="353187"/>
                </a:lnTo>
                <a:lnTo>
                  <a:pt x="615315" y="346837"/>
                </a:lnTo>
                <a:close/>
              </a:path>
              <a:path w="628014" h="391794">
                <a:moveTo>
                  <a:pt x="320294" y="346837"/>
                </a:moveTo>
                <a:lnTo>
                  <a:pt x="313944" y="346837"/>
                </a:lnTo>
                <a:lnTo>
                  <a:pt x="320294" y="353187"/>
                </a:lnTo>
                <a:lnTo>
                  <a:pt x="320294" y="346837"/>
                </a:lnTo>
                <a:close/>
              </a:path>
              <a:path w="628014" h="391794">
                <a:moveTo>
                  <a:pt x="551815" y="346837"/>
                </a:moveTo>
                <a:lnTo>
                  <a:pt x="320294" y="346837"/>
                </a:lnTo>
                <a:lnTo>
                  <a:pt x="320294" y="353187"/>
                </a:lnTo>
                <a:lnTo>
                  <a:pt x="551815" y="353187"/>
                </a:lnTo>
                <a:lnTo>
                  <a:pt x="551815" y="346837"/>
                </a:lnTo>
                <a:close/>
              </a:path>
              <a:path w="628014" h="391794">
                <a:moveTo>
                  <a:pt x="320294" y="0"/>
                </a:moveTo>
                <a:lnTo>
                  <a:pt x="0" y="0"/>
                </a:lnTo>
                <a:lnTo>
                  <a:pt x="0" y="12700"/>
                </a:lnTo>
                <a:lnTo>
                  <a:pt x="307594" y="12700"/>
                </a:lnTo>
                <a:lnTo>
                  <a:pt x="307594" y="6350"/>
                </a:lnTo>
                <a:lnTo>
                  <a:pt x="320294" y="6350"/>
                </a:lnTo>
                <a:lnTo>
                  <a:pt x="320294" y="0"/>
                </a:lnTo>
                <a:close/>
              </a:path>
              <a:path w="628014" h="391794">
                <a:moveTo>
                  <a:pt x="320294" y="6350"/>
                </a:moveTo>
                <a:lnTo>
                  <a:pt x="307594" y="6350"/>
                </a:lnTo>
                <a:lnTo>
                  <a:pt x="313944" y="12700"/>
                </a:lnTo>
                <a:lnTo>
                  <a:pt x="320294" y="12700"/>
                </a:lnTo>
                <a:lnTo>
                  <a:pt x="320294" y="635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50408" y="2531364"/>
            <a:ext cx="312420" cy="312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12179" y="2681985"/>
            <a:ext cx="644525" cy="367030"/>
          </a:xfrm>
          <a:custGeom>
            <a:avLst/>
            <a:gdLst/>
            <a:ahLst/>
            <a:cxnLst/>
            <a:rect l="l" t="t" r="r" b="b"/>
            <a:pathLst>
              <a:path w="644525" h="367030">
                <a:moveTo>
                  <a:pt x="568071" y="290321"/>
                </a:moveTo>
                <a:lnTo>
                  <a:pt x="568071" y="366521"/>
                </a:lnTo>
                <a:lnTo>
                  <a:pt x="631571" y="334771"/>
                </a:lnTo>
                <a:lnTo>
                  <a:pt x="580771" y="334771"/>
                </a:lnTo>
                <a:lnTo>
                  <a:pt x="580771" y="322071"/>
                </a:lnTo>
                <a:lnTo>
                  <a:pt x="631571" y="322071"/>
                </a:lnTo>
                <a:lnTo>
                  <a:pt x="568071" y="290321"/>
                </a:lnTo>
                <a:close/>
              </a:path>
              <a:path w="644525" h="367030">
                <a:moveTo>
                  <a:pt x="315849" y="6350"/>
                </a:moveTo>
                <a:lnTo>
                  <a:pt x="315849" y="334771"/>
                </a:lnTo>
                <a:lnTo>
                  <a:pt x="568071" y="334771"/>
                </a:lnTo>
                <a:lnTo>
                  <a:pt x="568071" y="328421"/>
                </a:lnTo>
                <a:lnTo>
                  <a:pt x="328549" y="328421"/>
                </a:lnTo>
                <a:lnTo>
                  <a:pt x="322199" y="322071"/>
                </a:lnTo>
                <a:lnTo>
                  <a:pt x="328549" y="322071"/>
                </a:lnTo>
                <a:lnTo>
                  <a:pt x="328549" y="12700"/>
                </a:lnTo>
                <a:lnTo>
                  <a:pt x="322199" y="12700"/>
                </a:lnTo>
                <a:lnTo>
                  <a:pt x="315849" y="6350"/>
                </a:lnTo>
                <a:close/>
              </a:path>
              <a:path w="644525" h="367030">
                <a:moveTo>
                  <a:pt x="631571" y="322071"/>
                </a:moveTo>
                <a:lnTo>
                  <a:pt x="580771" y="322071"/>
                </a:lnTo>
                <a:lnTo>
                  <a:pt x="580771" y="334771"/>
                </a:lnTo>
                <a:lnTo>
                  <a:pt x="631571" y="334771"/>
                </a:lnTo>
                <a:lnTo>
                  <a:pt x="644271" y="328421"/>
                </a:lnTo>
                <a:lnTo>
                  <a:pt x="631571" y="322071"/>
                </a:lnTo>
                <a:close/>
              </a:path>
              <a:path w="644525" h="367030">
                <a:moveTo>
                  <a:pt x="328549" y="322071"/>
                </a:moveTo>
                <a:lnTo>
                  <a:pt x="322199" y="322071"/>
                </a:lnTo>
                <a:lnTo>
                  <a:pt x="328549" y="328421"/>
                </a:lnTo>
                <a:lnTo>
                  <a:pt x="328549" y="322071"/>
                </a:lnTo>
                <a:close/>
              </a:path>
              <a:path w="644525" h="367030">
                <a:moveTo>
                  <a:pt x="568071" y="322071"/>
                </a:moveTo>
                <a:lnTo>
                  <a:pt x="328549" y="322071"/>
                </a:lnTo>
                <a:lnTo>
                  <a:pt x="328549" y="328421"/>
                </a:lnTo>
                <a:lnTo>
                  <a:pt x="568071" y="328421"/>
                </a:lnTo>
                <a:lnTo>
                  <a:pt x="568071" y="322071"/>
                </a:lnTo>
                <a:close/>
              </a:path>
              <a:path w="644525" h="367030">
                <a:moveTo>
                  <a:pt x="328549" y="0"/>
                </a:moveTo>
                <a:lnTo>
                  <a:pt x="0" y="0"/>
                </a:lnTo>
                <a:lnTo>
                  <a:pt x="0" y="12700"/>
                </a:lnTo>
                <a:lnTo>
                  <a:pt x="315849" y="12700"/>
                </a:lnTo>
                <a:lnTo>
                  <a:pt x="315849" y="6350"/>
                </a:lnTo>
                <a:lnTo>
                  <a:pt x="328549" y="6350"/>
                </a:lnTo>
                <a:lnTo>
                  <a:pt x="328549" y="0"/>
                </a:lnTo>
                <a:close/>
              </a:path>
              <a:path w="644525" h="367030">
                <a:moveTo>
                  <a:pt x="328549" y="6350"/>
                </a:moveTo>
                <a:lnTo>
                  <a:pt x="315849" y="6350"/>
                </a:lnTo>
                <a:lnTo>
                  <a:pt x="322199" y="12700"/>
                </a:lnTo>
                <a:lnTo>
                  <a:pt x="328549" y="12700"/>
                </a:lnTo>
                <a:lnTo>
                  <a:pt x="328549" y="635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46164" y="2688335"/>
            <a:ext cx="654050" cy="542925"/>
          </a:xfrm>
          <a:custGeom>
            <a:avLst/>
            <a:gdLst/>
            <a:ahLst/>
            <a:cxnLst/>
            <a:rect l="l" t="t" r="r" b="b"/>
            <a:pathLst>
              <a:path w="654050" h="542925">
                <a:moveTo>
                  <a:pt x="563371" y="0"/>
                </a:moveTo>
                <a:lnTo>
                  <a:pt x="90424" y="0"/>
                </a:lnTo>
                <a:lnTo>
                  <a:pt x="55239" y="7110"/>
                </a:lnTo>
                <a:lnTo>
                  <a:pt x="26495" y="26495"/>
                </a:lnTo>
                <a:lnTo>
                  <a:pt x="7110" y="55239"/>
                </a:lnTo>
                <a:lnTo>
                  <a:pt x="0" y="90424"/>
                </a:lnTo>
                <a:lnTo>
                  <a:pt x="0" y="452119"/>
                </a:lnTo>
                <a:lnTo>
                  <a:pt x="7110" y="487304"/>
                </a:lnTo>
                <a:lnTo>
                  <a:pt x="26495" y="516048"/>
                </a:lnTo>
                <a:lnTo>
                  <a:pt x="55239" y="535433"/>
                </a:lnTo>
                <a:lnTo>
                  <a:pt x="90424" y="542544"/>
                </a:lnTo>
                <a:lnTo>
                  <a:pt x="563371" y="542544"/>
                </a:lnTo>
                <a:lnTo>
                  <a:pt x="598556" y="535433"/>
                </a:lnTo>
                <a:lnTo>
                  <a:pt x="627300" y="516048"/>
                </a:lnTo>
                <a:lnTo>
                  <a:pt x="646685" y="487304"/>
                </a:lnTo>
                <a:lnTo>
                  <a:pt x="653795" y="452119"/>
                </a:lnTo>
                <a:lnTo>
                  <a:pt x="653795" y="90424"/>
                </a:lnTo>
                <a:lnTo>
                  <a:pt x="646685" y="55239"/>
                </a:lnTo>
                <a:lnTo>
                  <a:pt x="627300" y="26495"/>
                </a:lnTo>
                <a:lnTo>
                  <a:pt x="598556" y="7110"/>
                </a:lnTo>
                <a:lnTo>
                  <a:pt x="563371" y="0"/>
                </a:lnTo>
                <a:close/>
              </a:path>
            </a:pathLst>
          </a:custGeom>
          <a:solidFill>
            <a:srgbClr val="F59297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06183" y="2763011"/>
            <a:ext cx="329183" cy="391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87111" y="4565332"/>
            <a:ext cx="794385" cy="487045"/>
          </a:xfrm>
          <a:custGeom>
            <a:avLst/>
            <a:gdLst/>
            <a:ahLst/>
            <a:cxnLst/>
            <a:rect l="l" t="t" r="r" b="b"/>
            <a:pathLst>
              <a:path w="794385" h="487045">
                <a:moveTo>
                  <a:pt x="0" y="0"/>
                </a:moveTo>
                <a:lnTo>
                  <a:pt x="0" y="417194"/>
                </a:lnTo>
                <a:lnTo>
                  <a:pt x="6398" y="429693"/>
                </a:lnTo>
                <a:lnTo>
                  <a:pt x="54214" y="452289"/>
                </a:lnTo>
                <a:lnTo>
                  <a:pt x="93388" y="461993"/>
                </a:lnTo>
                <a:lnTo>
                  <a:pt x="141241" y="470374"/>
                </a:lnTo>
                <a:lnTo>
                  <a:pt x="196652" y="477234"/>
                </a:lnTo>
                <a:lnTo>
                  <a:pt x="258497" y="482377"/>
                </a:lnTo>
                <a:lnTo>
                  <a:pt x="325655" y="485607"/>
                </a:lnTo>
                <a:lnTo>
                  <a:pt x="397001" y="486727"/>
                </a:lnTo>
                <a:lnTo>
                  <a:pt x="468348" y="485607"/>
                </a:lnTo>
                <a:lnTo>
                  <a:pt x="535506" y="482377"/>
                </a:lnTo>
                <a:lnTo>
                  <a:pt x="597351" y="477234"/>
                </a:lnTo>
                <a:lnTo>
                  <a:pt x="652762" y="470374"/>
                </a:lnTo>
                <a:lnTo>
                  <a:pt x="700615" y="461993"/>
                </a:lnTo>
                <a:lnTo>
                  <a:pt x="739789" y="452289"/>
                </a:lnTo>
                <a:lnTo>
                  <a:pt x="787605" y="429693"/>
                </a:lnTo>
                <a:lnTo>
                  <a:pt x="794003" y="417194"/>
                </a:lnTo>
                <a:lnTo>
                  <a:pt x="794003" y="69532"/>
                </a:lnTo>
                <a:lnTo>
                  <a:pt x="397001" y="69532"/>
                </a:lnTo>
                <a:lnTo>
                  <a:pt x="325655" y="68412"/>
                </a:lnTo>
                <a:lnTo>
                  <a:pt x="258497" y="65182"/>
                </a:lnTo>
                <a:lnTo>
                  <a:pt x="196652" y="60039"/>
                </a:lnTo>
                <a:lnTo>
                  <a:pt x="141241" y="53180"/>
                </a:lnTo>
                <a:lnTo>
                  <a:pt x="93388" y="44800"/>
                </a:lnTo>
                <a:lnTo>
                  <a:pt x="54214" y="35095"/>
                </a:lnTo>
                <a:lnTo>
                  <a:pt x="6398" y="12499"/>
                </a:lnTo>
                <a:lnTo>
                  <a:pt x="0" y="0"/>
                </a:lnTo>
                <a:close/>
              </a:path>
              <a:path w="794385" h="487045">
                <a:moveTo>
                  <a:pt x="794003" y="0"/>
                </a:moveTo>
                <a:lnTo>
                  <a:pt x="739789" y="35095"/>
                </a:lnTo>
                <a:lnTo>
                  <a:pt x="700615" y="44800"/>
                </a:lnTo>
                <a:lnTo>
                  <a:pt x="652762" y="53180"/>
                </a:lnTo>
                <a:lnTo>
                  <a:pt x="597351" y="60039"/>
                </a:lnTo>
                <a:lnTo>
                  <a:pt x="535506" y="65182"/>
                </a:lnTo>
                <a:lnTo>
                  <a:pt x="468348" y="68412"/>
                </a:lnTo>
                <a:lnTo>
                  <a:pt x="397001" y="69532"/>
                </a:lnTo>
                <a:lnTo>
                  <a:pt x="794003" y="69532"/>
                </a:lnTo>
                <a:lnTo>
                  <a:pt x="794003" y="0"/>
                </a:lnTo>
                <a:close/>
              </a:path>
            </a:pathLst>
          </a:custGeom>
          <a:solidFill>
            <a:srgbClr val="B59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87111" y="4495800"/>
            <a:ext cx="794385" cy="139065"/>
          </a:xfrm>
          <a:custGeom>
            <a:avLst/>
            <a:gdLst/>
            <a:ahLst/>
            <a:cxnLst/>
            <a:rect l="l" t="t" r="r" b="b"/>
            <a:pathLst>
              <a:path w="794385" h="139064">
                <a:moveTo>
                  <a:pt x="397001" y="0"/>
                </a:moveTo>
                <a:lnTo>
                  <a:pt x="325655" y="1120"/>
                </a:lnTo>
                <a:lnTo>
                  <a:pt x="258497" y="4349"/>
                </a:lnTo>
                <a:lnTo>
                  <a:pt x="196652" y="9492"/>
                </a:lnTo>
                <a:lnTo>
                  <a:pt x="141241" y="16352"/>
                </a:lnTo>
                <a:lnTo>
                  <a:pt x="93388" y="24732"/>
                </a:lnTo>
                <a:lnTo>
                  <a:pt x="54214" y="34436"/>
                </a:lnTo>
                <a:lnTo>
                  <a:pt x="6398" y="57033"/>
                </a:lnTo>
                <a:lnTo>
                  <a:pt x="0" y="69532"/>
                </a:lnTo>
                <a:lnTo>
                  <a:pt x="6398" y="82031"/>
                </a:lnTo>
                <a:lnTo>
                  <a:pt x="54214" y="104628"/>
                </a:lnTo>
                <a:lnTo>
                  <a:pt x="93388" y="114332"/>
                </a:lnTo>
                <a:lnTo>
                  <a:pt x="141241" y="122712"/>
                </a:lnTo>
                <a:lnTo>
                  <a:pt x="196652" y="129572"/>
                </a:lnTo>
                <a:lnTo>
                  <a:pt x="258497" y="134715"/>
                </a:lnTo>
                <a:lnTo>
                  <a:pt x="325655" y="137944"/>
                </a:lnTo>
                <a:lnTo>
                  <a:pt x="397001" y="139065"/>
                </a:lnTo>
                <a:lnTo>
                  <a:pt x="468348" y="137944"/>
                </a:lnTo>
                <a:lnTo>
                  <a:pt x="535506" y="134715"/>
                </a:lnTo>
                <a:lnTo>
                  <a:pt x="597351" y="129572"/>
                </a:lnTo>
                <a:lnTo>
                  <a:pt x="652762" y="122712"/>
                </a:lnTo>
                <a:lnTo>
                  <a:pt x="700615" y="114332"/>
                </a:lnTo>
                <a:lnTo>
                  <a:pt x="739789" y="104628"/>
                </a:lnTo>
                <a:lnTo>
                  <a:pt x="787605" y="82031"/>
                </a:lnTo>
                <a:lnTo>
                  <a:pt x="794003" y="69532"/>
                </a:lnTo>
                <a:lnTo>
                  <a:pt x="787605" y="57033"/>
                </a:lnTo>
                <a:lnTo>
                  <a:pt x="739789" y="34436"/>
                </a:lnTo>
                <a:lnTo>
                  <a:pt x="700615" y="24732"/>
                </a:lnTo>
                <a:lnTo>
                  <a:pt x="652762" y="16352"/>
                </a:lnTo>
                <a:lnTo>
                  <a:pt x="597351" y="9492"/>
                </a:lnTo>
                <a:lnTo>
                  <a:pt x="535506" y="4349"/>
                </a:lnTo>
                <a:lnTo>
                  <a:pt x="468348" y="1120"/>
                </a:lnTo>
                <a:lnTo>
                  <a:pt x="397001" y="0"/>
                </a:lnTo>
                <a:close/>
              </a:path>
            </a:pathLst>
          </a:custGeom>
          <a:solidFill>
            <a:srgbClr val="D2C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25922" y="4625136"/>
            <a:ext cx="518159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tora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66916" y="4066984"/>
            <a:ext cx="794385" cy="487045"/>
          </a:xfrm>
          <a:custGeom>
            <a:avLst/>
            <a:gdLst/>
            <a:ahLst/>
            <a:cxnLst/>
            <a:rect l="l" t="t" r="r" b="b"/>
            <a:pathLst>
              <a:path w="794384" h="487045">
                <a:moveTo>
                  <a:pt x="0" y="0"/>
                </a:moveTo>
                <a:lnTo>
                  <a:pt x="0" y="417194"/>
                </a:lnTo>
                <a:lnTo>
                  <a:pt x="6398" y="429694"/>
                </a:lnTo>
                <a:lnTo>
                  <a:pt x="54214" y="452290"/>
                </a:lnTo>
                <a:lnTo>
                  <a:pt x="93388" y="461995"/>
                </a:lnTo>
                <a:lnTo>
                  <a:pt x="141241" y="470375"/>
                </a:lnTo>
                <a:lnTo>
                  <a:pt x="196652" y="477234"/>
                </a:lnTo>
                <a:lnTo>
                  <a:pt x="258497" y="482377"/>
                </a:lnTo>
                <a:lnTo>
                  <a:pt x="325655" y="485607"/>
                </a:lnTo>
                <a:lnTo>
                  <a:pt x="397001" y="486727"/>
                </a:lnTo>
                <a:lnTo>
                  <a:pt x="468348" y="485607"/>
                </a:lnTo>
                <a:lnTo>
                  <a:pt x="535506" y="482377"/>
                </a:lnTo>
                <a:lnTo>
                  <a:pt x="597351" y="477234"/>
                </a:lnTo>
                <a:lnTo>
                  <a:pt x="652762" y="470375"/>
                </a:lnTo>
                <a:lnTo>
                  <a:pt x="700615" y="461995"/>
                </a:lnTo>
                <a:lnTo>
                  <a:pt x="739789" y="452290"/>
                </a:lnTo>
                <a:lnTo>
                  <a:pt x="787605" y="429694"/>
                </a:lnTo>
                <a:lnTo>
                  <a:pt x="794003" y="417194"/>
                </a:lnTo>
                <a:lnTo>
                  <a:pt x="794003" y="69532"/>
                </a:lnTo>
                <a:lnTo>
                  <a:pt x="397001" y="69532"/>
                </a:lnTo>
                <a:lnTo>
                  <a:pt x="325655" y="68412"/>
                </a:lnTo>
                <a:lnTo>
                  <a:pt x="258497" y="65182"/>
                </a:lnTo>
                <a:lnTo>
                  <a:pt x="196652" y="60039"/>
                </a:lnTo>
                <a:lnTo>
                  <a:pt x="141241" y="53180"/>
                </a:lnTo>
                <a:lnTo>
                  <a:pt x="93388" y="44800"/>
                </a:lnTo>
                <a:lnTo>
                  <a:pt x="54214" y="35095"/>
                </a:lnTo>
                <a:lnTo>
                  <a:pt x="6398" y="12499"/>
                </a:lnTo>
                <a:lnTo>
                  <a:pt x="0" y="0"/>
                </a:lnTo>
                <a:close/>
              </a:path>
              <a:path w="794384" h="487045">
                <a:moveTo>
                  <a:pt x="794003" y="0"/>
                </a:moveTo>
                <a:lnTo>
                  <a:pt x="739789" y="35095"/>
                </a:lnTo>
                <a:lnTo>
                  <a:pt x="700615" y="44800"/>
                </a:lnTo>
                <a:lnTo>
                  <a:pt x="652762" y="53180"/>
                </a:lnTo>
                <a:lnTo>
                  <a:pt x="597351" y="60039"/>
                </a:lnTo>
                <a:lnTo>
                  <a:pt x="535506" y="65182"/>
                </a:lnTo>
                <a:lnTo>
                  <a:pt x="468348" y="68412"/>
                </a:lnTo>
                <a:lnTo>
                  <a:pt x="397001" y="69532"/>
                </a:lnTo>
                <a:lnTo>
                  <a:pt x="794003" y="69532"/>
                </a:lnTo>
                <a:lnTo>
                  <a:pt x="794003" y="0"/>
                </a:lnTo>
                <a:close/>
              </a:path>
            </a:pathLst>
          </a:custGeom>
          <a:solidFill>
            <a:srgbClr val="B59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66916" y="3997452"/>
            <a:ext cx="794385" cy="139065"/>
          </a:xfrm>
          <a:custGeom>
            <a:avLst/>
            <a:gdLst/>
            <a:ahLst/>
            <a:cxnLst/>
            <a:rect l="l" t="t" r="r" b="b"/>
            <a:pathLst>
              <a:path w="794384" h="139064">
                <a:moveTo>
                  <a:pt x="397001" y="0"/>
                </a:moveTo>
                <a:lnTo>
                  <a:pt x="325655" y="1120"/>
                </a:lnTo>
                <a:lnTo>
                  <a:pt x="258497" y="4349"/>
                </a:lnTo>
                <a:lnTo>
                  <a:pt x="196652" y="9492"/>
                </a:lnTo>
                <a:lnTo>
                  <a:pt x="141241" y="16352"/>
                </a:lnTo>
                <a:lnTo>
                  <a:pt x="93388" y="24732"/>
                </a:lnTo>
                <a:lnTo>
                  <a:pt x="54214" y="34436"/>
                </a:lnTo>
                <a:lnTo>
                  <a:pt x="6398" y="57033"/>
                </a:lnTo>
                <a:lnTo>
                  <a:pt x="0" y="69532"/>
                </a:lnTo>
                <a:lnTo>
                  <a:pt x="6398" y="82031"/>
                </a:lnTo>
                <a:lnTo>
                  <a:pt x="54214" y="104628"/>
                </a:lnTo>
                <a:lnTo>
                  <a:pt x="93388" y="114332"/>
                </a:lnTo>
                <a:lnTo>
                  <a:pt x="141241" y="122712"/>
                </a:lnTo>
                <a:lnTo>
                  <a:pt x="196652" y="129572"/>
                </a:lnTo>
                <a:lnTo>
                  <a:pt x="258497" y="134715"/>
                </a:lnTo>
                <a:lnTo>
                  <a:pt x="325655" y="137944"/>
                </a:lnTo>
                <a:lnTo>
                  <a:pt x="397001" y="139065"/>
                </a:lnTo>
                <a:lnTo>
                  <a:pt x="468348" y="137944"/>
                </a:lnTo>
                <a:lnTo>
                  <a:pt x="535506" y="134715"/>
                </a:lnTo>
                <a:lnTo>
                  <a:pt x="597351" y="129572"/>
                </a:lnTo>
                <a:lnTo>
                  <a:pt x="652762" y="122712"/>
                </a:lnTo>
                <a:lnTo>
                  <a:pt x="700615" y="114332"/>
                </a:lnTo>
                <a:lnTo>
                  <a:pt x="739789" y="104628"/>
                </a:lnTo>
                <a:lnTo>
                  <a:pt x="787605" y="82031"/>
                </a:lnTo>
                <a:lnTo>
                  <a:pt x="794003" y="69532"/>
                </a:lnTo>
                <a:lnTo>
                  <a:pt x="787605" y="57033"/>
                </a:lnTo>
                <a:lnTo>
                  <a:pt x="739789" y="34436"/>
                </a:lnTo>
                <a:lnTo>
                  <a:pt x="700615" y="24732"/>
                </a:lnTo>
                <a:lnTo>
                  <a:pt x="652762" y="16352"/>
                </a:lnTo>
                <a:lnTo>
                  <a:pt x="597351" y="9492"/>
                </a:lnTo>
                <a:lnTo>
                  <a:pt x="535506" y="4349"/>
                </a:lnTo>
                <a:lnTo>
                  <a:pt x="468348" y="1120"/>
                </a:lnTo>
                <a:lnTo>
                  <a:pt x="397001" y="0"/>
                </a:lnTo>
                <a:close/>
              </a:path>
            </a:pathLst>
          </a:custGeom>
          <a:solidFill>
            <a:srgbClr val="D2C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705727" y="4126484"/>
            <a:ext cx="518159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7155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Data  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tora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51980" y="3230752"/>
            <a:ext cx="76200" cy="767715"/>
          </a:xfrm>
          <a:custGeom>
            <a:avLst/>
            <a:gdLst/>
            <a:ahLst/>
            <a:cxnLst/>
            <a:rect l="l" t="t" r="r" b="b"/>
            <a:pathLst>
              <a:path w="76200" h="767714">
                <a:moveTo>
                  <a:pt x="31775" y="691209"/>
                </a:moveTo>
                <a:lnTo>
                  <a:pt x="0" y="692099"/>
                </a:lnTo>
                <a:lnTo>
                  <a:pt x="40259" y="767207"/>
                </a:lnTo>
                <a:lnTo>
                  <a:pt x="69711" y="703910"/>
                </a:lnTo>
                <a:lnTo>
                  <a:pt x="32130" y="703910"/>
                </a:lnTo>
                <a:lnTo>
                  <a:pt x="31775" y="691209"/>
                </a:lnTo>
                <a:close/>
              </a:path>
              <a:path w="76200" h="767714">
                <a:moveTo>
                  <a:pt x="44475" y="690853"/>
                </a:moveTo>
                <a:lnTo>
                  <a:pt x="31775" y="691209"/>
                </a:lnTo>
                <a:lnTo>
                  <a:pt x="32130" y="703910"/>
                </a:lnTo>
                <a:lnTo>
                  <a:pt x="44830" y="703554"/>
                </a:lnTo>
                <a:lnTo>
                  <a:pt x="44475" y="690853"/>
                </a:lnTo>
                <a:close/>
              </a:path>
              <a:path w="76200" h="767714">
                <a:moveTo>
                  <a:pt x="76200" y="689965"/>
                </a:moveTo>
                <a:lnTo>
                  <a:pt x="44475" y="690853"/>
                </a:lnTo>
                <a:lnTo>
                  <a:pt x="44830" y="703554"/>
                </a:lnTo>
                <a:lnTo>
                  <a:pt x="32130" y="703910"/>
                </a:lnTo>
                <a:lnTo>
                  <a:pt x="69711" y="703910"/>
                </a:lnTo>
                <a:lnTo>
                  <a:pt x="76200" y="689965"/>
                </a:lnTo>
                <a:close/>
              </a:path>
              <a:path w="76200" h="767714">
                <a:moveTo>
                  <a:pt x="25146" y="0"/>
                </a:moveTo>
                <a:lnTo>
                  <a:pt x="12446" y="254"/>
                </a:lnTo>
                <a:lnTo>
                  <a:pt x="31775" y="691209"/>
                </a:lnTo>
                <a:lnTo>
                  <a:pt x="44475" y="690853"/>
                </a:lnTo>
                <a:lnTo>
                  <a:pt x="25146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94830" y="2265552"/>
            <a:ext cx="76200" cy="384175"/>
          </a:xfrm>
          <a:custGeom>
            <a:avLst/>
            <a:gdLst/>
            <a:ahLst/>
            <a:cxnLst/>
            <a:rect l="l" t="t" r="r" b="b"/>
            <a:pathLst>
              <a:path w="76200" h="384175">
                <a:moveTo>
                  <a:pt x="0" y="304292"/>
                </a:moveTo>
                <a:lnTo>
                  <a:pt x="30225" y="383921"/>
                </a:lnTo>
                <a:lnTo>
                  <a:pt x="69788" y="321437"/>
                </a:lnTo>
                <a:lnTo>
                  <a:pt x="42925" y="321437"/>
                </a:lnTo>
                <a:lnTo>
                  <a:pt x="30352" y="320040"/>
                </a:lnTo>
                <a:lnTo>
                  <a:pt x="31624" y="307470"/>
                </a:lnTo>
                <a:lnTo>
                  <a:pt x="0" y="304292"/>
                </a:lnTo>
                <a:close/>
              </a:path>
              <a:path w="76200" h="384175">
                <a:moveTo>
                  <a:pt x="31624" y="307470"/>
                </a:moveTo>
                <a:lnTo>
                  <a:pt x="30352" y="320040"/>
                </a:lnTo>
                <a:lnTo>
                  <a:pt x="42925" y="321437"/>
                </a:lnTo>
                <a:lnTo>
                  <a:pt x="44210" y="308735"/>
                </a:lnTo>
                <a:lnTo>
                  <a:pt x="31624" y="307470"/>
                </a:lnTo>
                <a:close/>
              </a:path>
              <a:path w="76200" h="384175">
                <a:moveTo>
                  <a:pt x="44210" y="308735"/>
                </a:moveTo>
                <a:lnTo>
                  <a:pt x="42925" y="321437"/>
                </a:lnTo>
                <a:lnTo>
                  <a:pt x="69788" y="321437"/>
                </a:lnTo>
                <a:lnTo>
                  <a:pt x="75819" y="311912"/>
                </a:lnTo>
                <a:lnTo>
                  <a:pt x="44210" y="308735"/>
                </a:lnTo>
                <a:close/>
              </a:path>
              <a:path w="76200" h="384175">
                <a:moveTo>
                  <a:pt x="62738" y="0"/>
                </a:moveTo>
                <a:lnTo>
                  <a:pt x="31624" y="307470"/>
                </a:lnTo>
                <a:lnTo>
                  <a:pt x="44210" y="308735"/>
                </a:lnTo>
                <a:lnTo>
                  <a:pt x="75311" y="1270"/>
                </a:lnTo>
                <a:lnTo>
                  <a:pt x="62738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89621" y="2903220"/>
            <a:ext cx="600075" cy="1450975"/>
          </a:xfrm>
          <a:custGeom>
            <a:avLst/>
            <a:gdLst/>
            <a:ahLst/>
            <a:cxnLst/>
            <a:rect l="l" t="t" r="r" b="b"/>
            <a:pathLst>
              <a:path w="600075" h="1450975">
                <a:moveTo>
                  <a:pt x="12700" y="1372349"/>
                </a:moveTo>
                <a:lnTo>
                  <a:pt x="0" y="1372349"/>
                </a:lnTo>
                <a:lnTo>
                  <a:pt x="0" y="1450517"/>
                </a:lnTo>
                <a:lnTo>
                  <a:pt x="567817" y="1450517"/>
                </a:lnTo>
                <a:lnTo>
                  <a:pt x="567817" y="1444167"/>
                </a:lnTo>
                <a:lnTo>
                  <a:pt x="12700" y="1444167"/>
                </a:lnTo>
                <a:lnTo>
                  <a:pt x="6350" y="1437817"/>
                </a:lnTo>
                <a:lnTo>
                  <a:pt x="12700" y="1437817"/>
                </a:lnTo>
                <a:lnTo>
                  <a:pt x="12700" y="1372349"/>
                </a:lnTo>
                <a:close/>
              </a:path>
              <a:path w="600075" h="1450975">
                <a:moveTo>
                  <a:pt x="12700" y="1437817"/>
                </a:moveTo>
                <a:lnTo>
                  <a:pt x="6350" y="1437817"/>
                </a:lnTo>
                <a:lnTo>
                  <a:pt x="12700" y="1444167"/>
                </a:lnTo>
                <a:lnTo>
                  <a:pt x="12700" y="1437817"/>
                </a:lnTo>
                <a:close/>
              </a:path>
              <a:path w="600075" h="1450975">
                <a:moveTo>
                  <a:pt x="555117" y="1437817"/>
                </a:moveTo>
                <a:lnTo>
                  <a:pt x="12700" y="1437817"/>
                </a:lnTo>
                <a:lnTo>
                  <a:pt x="12700" y="1444167"/>
                </a:lnTo>
                <a:lnTo>
                  <a:pt x="555117" y="1444167"/>
                </a:lnTo>
                <a:lnTo>
                  <a:pt x="555117" y="1437817"/>
                </a:lnTo>
                <a:close/>
              </a:path>
              <a:path w="600075" h="1450975">
                <a:moveTo>
                  <a:pt x="567817" y="63500"/>
                </a:moveTo>
                <a:lnTo>
                  <a:pt x="555117" y="63500"/>
                </a:lnTo>
                <a:lnTo>
                  <a:pt x="555117" y="1444167"/>
                </a:lnTo>
                <a:lnTo>
                  <a:pt x="561467" y="1437817"/>
                </a:lnTo>
                <a:lnTo>
                  <a:pt x="567817" y="1437817"/>
                </a:lnTo>
                <a:lnTo>
                  <a:pt x="567817" y="63500"/>
                </a:lnTo>
                <a:close/>
              </a:path>
              <a:path w="600075" h="1450975">
                <a:moveTo>
                  <a:pt x="567817" y="1437817"/>
                </a:moveTo>
                <a:lnTo>
                  <a:pt x="561467" y="1437817"/>
                </a:lnTo>
                <a:lnTo>
                  <a:pt x="555117" y="1444167"/>
                </a:lnTo>
                <a:lnTo>
                  <a:pt x="567817" y="1444167"/>
                </a:lnTo>
                <a:lnTo>
                  <a:pt x="567817" y="1437817"/>
                </a:lnTo>
                <a:close/>
              </a:path>
              <a:path w="600075" h="1450975">
                <a:moveTo>
                  <a:pt x="561467" y="0"/>
                </a:moveTo>
                <a:lnTo>
                  <a:pt x="523367" y="76200"/>
                </a:lnTo>
                <a:lnTo>
                  <a:pt x="555117" y="76200"/>
                </a:lnTo>
                <a:lnTo>
                  <a:pt x="555117" y="63500"/>
                </a:lnTo>
                <a:lnTo>
                  <a:pt x="593217" y="63500"/>
                </a:lnTo>
                <a:lnTo>
                  <a:pt x="561467" y="0"/>
                </a:lnTo>
                <a:close/>
              </a:path>
              <a:path w="600075" h="1450975">
                <a:moveTo>
                  <a:pt x="593217" y="63500"/>
                </a:moveTo>
                <a:lnTo>
                  <a:pt x="567817" y="63500"/>
                </a:lnTo>
                <a:lnTo>
                  <a:pt x="567817" y="76200"/>
                </a:lnTo>
                <a:lnTo>
                  <a:pt x="599567" y="76200"/>
                </a:lnTo>
                <a:lnTo>
                  <a:pt x="593217" y="6350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37931" y="2417064"/>
            <a:ext cx="342900" cy="3764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65719" y="2334767"/>
            <a:ext cx="654050" cy="542925"/>
          </a:xfrm>
          <a:custGeom>
            <a:avLst/>
            <a:gdLst/>
            <a:ahLst/>
            <a:cxnLst/>
            <a:rect l="l" t="t" r="r" b="b"/>
            <a:pathLst>
              <a:path w="654050" h="542925">
                <a:moveTo>
                  <a:pt x="563372" y="0"/>
                </a:moveTo>
                <a:lnTo>
                  <a:pt x="90424" y="0"/>
                </a:lnTo>
                <a:lnTo>
                  <a:pt x="55239" y="7110"/>
                </a:lnTo>
                <a:lnTo>
                  <a:pt x="26495" y="26495"/>
                </a:lnTo>
                <a:lnTo>
                  <a:pt x="7110" y="55239"/>
                </a:lnTo>
                <a:lnTo>
                  <a:pt x="0" y="90424"/>
                </a:lnTo>
                <a:lnTo>
                  <a:pt x="0" y="452119"/>
                </a:lnTo>
                <a:lnTo>
                  <a:pt x="7110" y="487304"/>
                </a:lnTo>
                <a:lnTo>
                  <a:pt x="26495" y="516048"/>
                </a:lnTo>
                <a:lnTo>
                  <a:pt x="55239" y="535433"/>
                </a:lnTo>
                <a:lnTo>
                  <a:pt x="90424" y="542544"/>
                </a:lnTo>
                <a:lnTo>
                  <a:pt x="563372" y="542544"/>
                </a:lnTo>
                <a:lnTo>
                  <a:pt x="598556" y="535433"/>
                </a:lnTo>
                <a:lnTo>
                  <a:pt x="627300" y="516048"/>
                </a:lnTo>
                <a:lnTo>
                  <a:pt x="646685" y="487304"/>
                </a:lnTo>
                <a:lnTo>
                  <a:pt x="653796" y="452119"/>
                </a:lnTo>
                <a:lnTo>
                  <a:pt x="653796" y="90424"/>
                </a:lnTo>
                <a:lnTo>
                  <a:pt x="646685" y="55239"/>
                </a:lnTo>
                <a:lnTo>
                  <a:pt x="627300" y="26495"/>
                </a:lnTo>
                <a:lnTo>
                  <a:pt x="598556" y="7110"/>
                </a:lnTo>
                <a:lnTo>
                  <a:pt x="563372" y="0"/>
                </a:lnTo>
                <a:close/>
              </a:path>
            </a:pathLst>
          </a:custGeom>
          <a:solidFill>
            <a:srgbClr val="F59297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32373" y="3908805"/>
            <a:ext cx="76200" cy="573405"/>
          </a:xfrm>
          <a:custGeom>
            <a:avLst/>
            <a:gdLst/>
            <a:ahLst/>
            <a:cxnLst/>
            <a:rect l="l" t="t" r="r" b="b"/>
            <a:pathLst>
              <a:path w="76200" h="573404">
                <a:moveTo>
                  <a:pt x="31745" y="497512"/>
                </a:moveTo>
                <a:lnTo>
                  <a:pt x="0" y="498792"/>
                </a:lnTo>
                <a:lnTo>
                  <a:pt x="41148" y="573392"/>
                </a:lnTo>
                <a:lnTo>
                  <a:pt x="69666" y="510197"/>
                </a:lnTo>
                <a:lnTo>
                  <a:pt x="32258" y="510197"/>
                </a:lnTo>
                <a:lnTo>
                  <a:pt x="31745" y="497512"/>
                </a:lnTo>
                <a:close/>
              </a:path>
              <a:path w="76200" h="573404">
                <a:moveTo>
                  <a:pt x="44445" y="496999"/>
                </a:moveTo>
                <a:lnTo>
                  <a:pt x="31745" y="497512"/>
                </a:lnTo>
                <a:lnTo>
                  <a:pt x="32258" y="510197"/>
                </a:lnTo>
                <a:lnTo>
                  <a:pt x="44958" y="509689"/>
                </a:lnTo>
                <a:lnTo>
                  <a:pt x="44445" y="496999"/>
                </a:lnTo>
                <a:close/>
              </a:path>
              <a:path w="76200" h="573404">
                <a:moveTo>
                  <a:pt x="76200" y="495719"/>
                </a:moveTo>
                <a:lnTo>
                  <a:pt x="44445" y="496999"/>
                </a:lnTo>
                <a:lnTo>
                  <a:pt x="44958" y="509689"/>
                </a:lnTo>
                <a:lnTo>
                  <a:pt x="32258" y="510197"/>
                </a:lnTo>
                <a:lnTo>
                  <a:pt x="69666" y="510197"/>
                </a:lnTo>
                <a:lnTo>
                  <a:pt x="76200" y="495719"/>
                </a:lnTo>
                <a:close/>
              </a:path>
              <a:path w="76200" h="573404">
                <a:moveTo>
                  <a:pt x="24384" y="0"/>
                </a:moveTo>
                <a:lnTo>
                  <a:pt x="11684" y="508"/>
                </a:lnTo>
                <a:lnTo>
                  <a:pt x="31745" y="497512"/>
                </a:lnTo>
                <a:lnTo>
                  <a:pt x="44445" y="496999"/>
                </a:lnTo>
                <a:lnTo>
                  <a:pt x="24384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83708" y="3398520"/>
            <a:ext cx="654050" cy="542925"/>
          </a:xfrm>
          <a:custGeom>
            <a:avLst/>
            <a:gdLst/>
            <a:ahLst/>
            <a:cxnLst/>
            <a:rect l="l" t="t" r="r" b="b"/>
            <a:pathLst>
              <a:path w="654050" h="542925">
                <a:moveTo>
                  <a:pt x="563371" y="0"/>
                </a:moveTo>
                <a:lnTo>
                  <a:pt x="90424" y="0"/>
                </a:lnTo>
                <a:lnTo>
                  <a:pt x="55239" y="7110"/>
                </a:lnTo>
                <a:lnTo>
                  <a:pt x="26495" y="26495"/>
                </a:lnTo>
                <a:lnTo>
                  <a:pt x="7110" y="55239"/>
                </a:lnTo>
                <a:lnTo>
                  <a:pt x="0" y="90423"/>
                </a:lnTo>
                <a:lnTo>
                  <a:pt x="0" y="452119"/>
                </a:lnTo>
                <a:lnTo>
                  <a:pt x="7110" y="487315"/>
                </a:lnTo>
                <a:lnTo>
                  <a:pt x="26495" y="516058"/>
                </a:lnTo>
                <a:lnTo>
                  <a:pt x="55239" y="535437"/>
                </a:lnTo>
                <a:lnTo>
                  <a:pt x="90424" y="542543"/>
                </a:lnTo>
                <a:lnTo>
                  <a:pt x="563371" y="542543"/>
                </a:lnTo>
                <a:lnTo>
                  <a:pt x="598556" y="535437"/>
                </a:lnTo>
                <a:lnTo>
                  <a:pt x="627300" y="516058"/>
                </a:lnTo>
                <a:lnTo>
                  <a:pt x="646685" y="487315"/>
                </a:lnTo>
                <a:lnTo>
                  <a:pt x="653795" y="452119"/>
                </a:lnTo>
                <a:lnTo>
                  <a:pt x="653795" y="90423"/>
                </a:lnTo>
                <a:lnTo>
                  <a:pt x="646685" y="55239"/>
                </a:lnTo>
                <a:lnTo>
                  <a:pt x="627300" y="26495"/>
                </a:lnTo>
                <a:lnTo>
                  <a:pt x="598556" y="7110"/>
                </a:lnTo>
                <a:lnTo>
                  <a:pt x="563371" y="0"/>
                </a:lnTo>
                <a:close/>
              </a:path>
            </a:pathLst>
          </a:custGeom>
          <a:solidFill>
            <a:srgbClr val="F59297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81244" y="3424428"/>
            <a:ext cx="458724" cy="4312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86271" y="3099816"/>
            <a:ext cx="580390" cy="520065"/>
          </a:xfrm>
          <a:custGeom>
            <a:avLst/>
            <a:gdLst/>
            <a:ahLst/>
            <a:cxnLst/>
            <a:rect l="l" t="t" r="r" b="b"/>
            <a:pathLst>
              <a:path w="580390" h="520064">
                <a:moveTo>
                  <a:pt x="283717" y="507364"/>
                </a:moveTo>
                <a:lnTo>
                  <a:pt x="0" y="507364"/>
                </a:lnTo>
                <a:lnTo>
                  <a:pt x="0" y="520064"/>
                </a:lnTo>
                <a:lnTo>
                  <a:pt x="296417" y="520064"/>
                </a:lnTo>
                <a:lnTo>
                  <a:pt x="296417" y="513714"/>
                </a:lnTo>
                <a:lnTo>
                  <a:pt x="283717" y="513714"/>
                </a:lnTo>
                <a:lnTo>
                  <a:pt x="283717" y="507364"/>
                </a:lnTo>
                <a:close/>
              </a:path>
              <a:path w="580390" h="520064">
                <a:moveTo>
                  <a:pt x="503936" y="31750"/>
                </a:moveTo>
                <a:lnTo>
                  <a:pt x="283717" y="31750"/>
                </a:lnTo>
                <a:lnTo>
                  <a:pt x="283717" y="513714"/>
                </a:lnTo>
                <a:lnTo>
                  <a:pt x="290067" y="507364"/>
                </a:lnTo>
                <a:lnTo>
                  <a:pt x="296417" y="507364"/>
                </a:lnTo>
                <a:lnTo>
                  <a:pt x="296417" y="44450"/>
                </a:lnTo>
                <a:lnTo>
                  <a:pt x="290067" y="44450"/>
                </a:lnTo>
                <a:lnTo>
                  <a:pt x="296417" y="38100"/>
                </a:lnTo>
                <a:lnTo>
                  <a:pt x="503936" y="38100"/>
                </a:lnTo>
                <a:lnTo>
                  <a:pt x="503936" y="31750"/>
                </a:lnTo>
                <a:close/>
              </a:path>
              <a:path w="580390" h="520064">
                <a:moveTo>
                  <a:pt x="296417" y="507364"/>
                </a:moveTo>
                <a:lnTo>
                  <a:pt x="290067" y="507364"/>
                </a:lnTo>
                <a:lnTo>
                  <a:pt x="283717" y="513714"/>
                </a:lnTo>
                <a:lnTo>
                  <a:pt x="296417" y="513714"/>
                </a:lnTo>
                <a:lnTo>
                  <a:pt x="296417" y="507364"/>
                </a:lnTo>
                <a:close/>
              </a:path>
              <a:path w="580390" h="520064">
                <a:moveTo>
                  <a:pt x="503936" y="0"/>
                </a:moveTo>
                <a:lnTo>
                  <a:pt x="503936" y="76200"/>
                </a:lnTo>
                <a:lnTo>
                  <a:pt x="567435" y="44450"/>
                </a:lnTo>
                <a:lnTo>
                  <a:pt x="516635" y="44450"/>
                </a:lnTo>
                <a:lnTo>
                  <a:pt x="516635" y="31750"/>
                </a:lnTo>
                <a:lnTo>
                  <a:pt x="567435" y="31750"/>
                </a:lnTo>
                <a:lnTo>
                  <a:pt x="503936" y="0"/>
                </a:lnTo>
                <a:close/>
              </a:path>
              <a:path w="580390" h="520064">
                <a:moveTo>
                  <a:pt x="296417" y="38100"/>
                </a:moveTo>
                <a:lnTo>
                  <a:pt x="290067" y="44450"/>
                </a:lnTo>
                <a:lnTo>
                  <a:pt x="296417" y="44450"/>
                </a:lnTo>
                <a:lnTo>
                  <a:pt x="296417" y="38100"/>
                </a:lnTo>
                <a:close/>
              </a:path>
              <a:path w="580390" h="520064">
                <a:moveTo>
                  <a:pt x="503936" y="38100"/>
                </a:moveTo>
                <a:lnTo>
                  <a:pt x="296417" y="38100"/>
                </a:lnTo>
                <a:lnTo>
                  <a:pt x="296417" y="44450"/>
                </a:lnTo>
                <a:lnTo>
                  <a:pt x="503936" y="44450"/>
                </a:lnTo>
                <a:lnTo>
                  <a:pt x="503936" y="38100"/>
                </a:lnTo>
                <a:close/>
              </a:path>
              <a:path w="580390" h="520064">
                <a:moveTo>
                  <a:pt x="567435" y="31750"/>
                </a:moveTo>
                <a:lnTo>
                  <a:pt x="516635" y="31750"/>
                </a:lnTo>
                <a:lnTo>
                  <a:pt x="516635" y="44450"/>
                </a:lnTo>
                <a:lnTo>
                  <a:pt x="567435" y="44450"/>
                </a:lnTo>
                <a:lnTo>
                  <a:pt x="580135" y="38100"/>
                </a:lnTo>
                <a:lnTo>
                  <a:pt x="567435" y="3175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72BCE7A2-E0A6-4624-86EF-BAEF1924D677}"/>
              </a:ext>
            </a:extLst>
          </p:cNvPr>
          <p:cNvSpPr txBox="1">
            <a:spLocks/>
          </p:cNvSpPr>
          <p:nvPr/>
        </p:nvSpPr>
        <p:spPr>
          <a:xfrm>
            <a:off x="421513" y="438150"/>
            <a:ext cx="4208780" cy="8938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US" sz="2850" kern="0" spc="10" dirty="0">
                <a:solidFill>
                  <a:sysClr val="windowText" lastClr="000000"/>
                </a:solidFill>
              </a:rPr>
              <a:t>The Way We Write Applications is changing</a:t>
            </a:r>
            <a:endParaRPr lang="en-US" sz="285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45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40409" y="3518915"/>
            <a:ext cx="382115" cy="764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665" y="272034"/>
            <a:ext cx="583184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10" dirty="0">
                <a:solidFill>
                  <a:srgbClr val="6F8491"/>
                </a:solidFill>
              </a:rPr>
              <a:t>Continuous Integration and</a:t>
            </a:r>
            <a:r>
              <a:rPr sz="2850" spc="-65" dirty="0">
                <a:solidFill>
                  <a:srgbClr val="6F8491"/>
                </a:solidFill>
              </a:rPr>
              <a:t> </a:t>
            </a:r>
            <a:r>
              <a:rPr sz="2850" spc="10" dirty="0">
                <a:solidFill>
                  <a:srgbClr val="6F8491"/>
                </a:solidFill>
              </a:rPr>
              <a:t>Delivery</a:t>
            </a:r>
            <a:endParaRPr sz="2850"/>
          </a:p>
        </p:txBody>
      </p:sp>
      <p:sp>
        <p:nvSpPr>
          <p:cNvPr id="4" name="object 4"/>
          <p:cNvSpPr/>
          <p:nvPr/>
        </p:nvSpPr>
        <p:spPr>
          <a:xfrm>
            <a:off x="939453" y="3058667"/>
            <a:ext cx="382115" cy="764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8113" y="3843629"/>
            <a:ext cx="1000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De</a:t>
            </a:r>
            <a:r>
              <a:rPr sz="1600" b="1" spc="-45" dirty="0">
                <a:latin typeface="Arial"/>
                <a:cs typeface="Arial"/>
              </a:rPr>
              <a:t>v</a:t>
            </a:r>
            <a:r>
              <a:rPr sz="1600" b="1" spc="-5" dirty="0">
                <a:latin typeface="Arial"/>
                <a:cs typeface="Arial"/>
              </a:rPr>
              <a:t>el</a:t>
            </a: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spc="-5" dirty="0">
                <a:latin typeface="Arial"/>
                <a:cs typeface="Arial"/>
              </a:rPr>
              <a:t>p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5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00144" y="3328415"/>
            <a:ext cx="406908" cy="559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89226" y="2026030"/>
            <a:ext cx="1744345" cy="1155065"/>
          </a:xfrm>
          <a:custGeom>
            <a:avLst/>
            <a:gdLst/>
            <a:ahLst/>
            <a:cxnLst/>
            <a:rect l="l" t="t" r="r" b="b"/>
            <a:pathLst>
              <a:path w="1744345" h="1155064">
                <a:moveTo>
                  <a:pt x="72517" y="1029462"/>
                </a:moveTo>
                <a:lnTo>
                  <a:pt x="0" y="1154811"/>
                </a:lnTo>
                <a:lnTo>
                  <a:pt x="143763" y="1137666"/>
                </a:lnTo>
                <a:lnTo>
                  <a:pt x="98083" y="1122807"/>
                </a:lnTo>
                <a:lnTo>
                  <a:pt x="72009" y="1122807"/>
                </a:lnTo>
                <a:lnTo>
                  <a:pt x="57785" y="1101217"/>
                </a:lnTo>
                <a:lnTo>
                  <a:pt x="66418" y="1095531"/>
                </a:lnTo>
                <a:lnTo>
                  <a:pt x="72517" y="1029462"/>
                </a:lnTo>
                <a:close/>
              </a:path>
              <a:path w="1744345" h="1155064">
                <a:moveTo>
                  <a:pt x="64897" y="1112012"/>
                </a:moveTo>
                <a:lnTo>
                  <a:pt x="72009" y="1122807"/>
                </a:lnTo>
                <a:lnTo>
                  <a:pt x="80630" y="1117129"/>
                </a:lnTo>
                <a:lnTo>
                  <a:pt x="64897" y="1112012"/>
                </a:lnTo>
                <a:close/>
              </a:path>
              <a:path w="1744345" h="1155064">
                <a:moveTo>
                  <a:pt x="80630" y="1117129"/>
                </a:moveTo>
                <a:lnTo>
                  <a:pt x="72009" y="1122807"/>
                </a:lnTo>
                <a:lnTo>
                  <a:pt x="98083" y="1122807"/>
                </a:lnTo>
                <a:lnTo>
                  <a:pt x="80630" y="1117129"/>
                </a:lnTo>
                <a:close/>
              </a:path>
              <a:path w="1744345" h="1155064">
                <a:moveTo>
                  <a:pt x="1729994" y="0"/>
                </a:moveTo>
                <a:lnTo>
                  <a:pt x="66418" y="1095531"/>
                </a:lnTo>
                <a:lnTo>
                  <a:pt x="64897" y="1112012"/>
                </a:lnTo>
                <a:lnTo>
                  <a:pt x="80630" y="1117129"/>
                </a:lnTo>
                <a:lnTo>
                  <a:pt x="1744218" y="21589"/>
                </a:lnTo>
                <a:lnTo>
                  <a:pt x="1729994" y="0"/>
                </a:lnTo>
                <a:close/>
              </a:path>
              <a:path w="1744345" h="1155064">
                <a:moveTo>
                  <a:pt x="66418" y="1095531"/>
                </a:moveTo>
                <a:lnTo>
                  <a:pt x="57785" y="1101217"/>
                </a:lnTo>
                <a:lnTo>
                  <a:pt x="64897" y="1112012"/>
                </a:lnTo>
                <a:lnTo>
                  <a:pt x="66418" y="1095531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68702" y="1862327"/>
            <a:ext cx="1802764" cy="129539"/>
          </a:xfrm>
          <a:custGeom>
            <a:avLst/>
            <a:gdLst/>
            <a:ahLst/>
            <a:cxnLst/>
            <a:rect l="l" t="t" r="r" b="b"/>
            <a:pathLst>
              <a:path w="1802764" h="129539">
                <a:moveTo>
                  <a:pt x="1673479" y="0"/>
                </a:moveTo>
                <a:lnTo>
                  <a:pt x="1714614" y="52003"/>
                </a:lnTo>
                <a:lnTo>
                  <a:pt x="1725041" y="52070"/>
                </a:lnTo>
                <a:lnTo>
                  <a:pt x="1724787" y="77978"/>
                </a:lnTo>
                <a:lnTo>
                  <a:pt x="1714433" y="77978"/>
                </a:lnTo>
                <a:lnTo>
                  <a:pt x="1672717" y="129540"/>
                </a:lnTo>
                <a:lnTo>
                  <a:pt x="1777375" y="77978"/>
                </a:lnTo>
                <a:lnTo>
                  <a:pt x="1724787" y="77978"/>
                </a:lnTo>
                <a:lnTo>
                  <a:pt x="1777507" y="77912"/>
                </a:lnTo>
                <a:lnTo>
                  <a:pt x="1802638" y="65532"/>
                </a:lnTo>
                <a:lnTo>
                  <a:pt x="1673479" y="0"/>
                </a:lnTo>
                <a:close/>
              </a:path>
              <a:path w="1802764" h="129539">
                <a:moveTo>
                  <a:pt x="1724914" y="65024"/>
                </a:moveTo>
                <a:lnTo>
                  <a:pt x="1714486" y="77912"/>
                </a:lnTo>
                <a:lnTo>
                  <a:pt x="1724787" y="77978"/>
                </a:lnTo>
                <a:lnTo>
                  <a:pt x="1724914" y="65024"/>
                </a:lnTo>
                <a:close/>
              </a:path>
              <a:path w="1802764" h="129539">
                <a:moveTo>
                  <a:pt x="254" y="41148"/>
                </a:moveTo>
                <a:lnTo>
                  <a:pt x="0" y="67056"/>
                </a:lnTo>
                <a:lnTo>
                  <a:pt x="1714486" y="77912"/>
                </a:lnTo>
                <a:lnTo>
                  <a:pt x="1724914" y="65024"/>
                </a:lnTo>
                <a:lnTo>
                  <a:pt x="1714614" y="52003"/>
                </a:lnTo>
                <a:lnTo>
                  <a:pt x="254" y="41148"/>
                </a:lnTo>
                <a:close/>
              </a:path>
              <a:path w="1802764" h="129539">
                <a:moveTo>
                  <a:pt x="1714614" y="52003"/>
                </a:moveTo>
                <a:lnTo>
                  <a:pt x="1724914" y="65024"/>
                </a:lnTo>
                <a:lnTo>
                  <a:pt x="1725041" y="52070"/>
                </a:lnTo>
                <a:lnTo>
                  <a:pt x="1714614" y="52003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5588" y="1595811"/>
            <a:ext cx="763836" cy="6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2775" y="1826514"/>
            <a:ext cx="49974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005" marR="5080" indent="-2794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V</a:t>
            </a:r>
            <a:r>
              <a:rPr sz="1100" dirty="0">
                <a:latin typeface="Arial"/>
                <a:cs typeface="Arial"/>
              </a:rPr>
              <a:t>ersi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  control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8708" y="2312670"/>
            <a:ext cx="129539" cy="838835"/>
          </a:xfrm>
          <a:custGeom>
            <a:avLst/>
            <a:gdLst/>
            <a:ahLst/>
            <a:cxnLst/>
            <a:rect l="l" t="t" r="r" b="b"/>
            <a:pathLst>
              <a:path w="129539" h="838835">
                <a:moveTo>
                  <a:pt x="64389" y="77724"/>
                </a:moveTo>
                <a:lnTo>
                  <a:pt x="51502" y="88170"/>
                </a:lnTo>
                <a:lnTo>
                  <a:pt x="56388" y="838835"/>
                </a:lnTo>
                <a:lnTo>
                  <a:pt x="82296" y="838707"/>
                </a:lnTo>
                <a:lnTo>
                  <a:pt x="77410" y="88004"/>
                </a:lnTo>
                <a:lnTo>
                  <a:pt x="64389" y="77724"/>
                </a:lnTo>
                <a:close/>
              </a:path>
              <a:path w="129539" h="838835">
                <a:moveTo>
                  <a:pt x="63880" y="0"/>
                </a:moveTo>
                <a:lnTo>
                  <a:pt x="0" y="129921"/>
                </a:lnTo>
                <a:lnTo>
                  <a:pt x="51502" y="88170"/>
                </a:lnTo>
                <a:lnTo>
                  <a:pt x="51434" y="77850"/>
                </a:lnTo>
                <a:lnTo>
                  <a:pt x="103328" y="77597"/>
                </a:lnTo>
                <a:lnTo>
                  <a:pt x="63880" y="0"/>
                </a:lnTo>
                <a:close/>
              </a:path>
              <a:path w="129539" h="838835">
                <a:moveTo>
                  <a:pt x="103328" y="77597"/>
                </a:moveTo>
                <a:lnTo>
                  <a:pt x="77342" y="77597"/>
                </a:lnTo>
                <a:lnTo>
                  <a:pt x="77410" y="88004"/>
                </a:lnTo>
                <a:lnTo>
                  <a:pt x="129540" y="129159"/>
                </a:lnTo>
                <a:lnTo>
                  <a:pt x="103328" y="77597"/>
                </a:lnTo>
                <a:close/>
              </a:path>
              <a:path w="129539" h="838835">
                <a:moveTo>
                  <a:pt x="64389" y="77724"/>
                </a:moveTo>
                <a:lnTo>
                  <a:pt x="51434" y="77850"/>
                </a:lnTo>
                <a:lnTo>
                  <a:pt x="51502" y="88170"/>
                </a:lnTo>
                <a:lnTo>
                  <a:pt x="64389" y="77724"/>
                </a:lnTo>
                <a:close/>
              </a:path>
              <a:path w="129539" h="838835">
                <a:moveTo>
                  <a:pt x="77342" y="77597"/>
                </a:moveTo>
                <a:lnTo>
                  <a:pt x="64389" y="77724"/>
                </a:lnTo>
                <a:lnTo>
                  <a:pt x="77410" y="88004"/>
                </a:lnTo>
                <a:lnTo>
                  <a:pt x="77342" y="77597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55515" y="1818894"/>
            <a:ext cx="1503680" cy="129539"/>
          </a:xfrm>
          <a:custGeom>
            <a:avLst/>
            <a:gdLst/>
            <a:ahLst/>
            <a:cxnLst/>
            <a:rect l="l" t="t" r="r" b="b"/>
            <a:pathLst>
              <a:path w="1503679" h="129539">
                <a:moveTo>
                  <a:pt x="1478163" y="51561"/>
                </a:moveTo>
                <a:lnTo>
                  <a:pt x="1425575" y="51561"/>
                </a:lnTo>
                <a:lnTo>
                  <a:pt x="1425829" y="77469"/>
                </a:lnTo>
                <a:lnTo>
                  <a:pt x="1415403" y="77535"/>
                </a:lnTo>
                <a:lnTo>
                  <a:pt x="1374267" y="129539"/>
                </a:lnTo>
                <a:lnTo>
                  <a:pt x="1503426" y="64007"/>
                </a:lnTo>
                <a:lnTo>
                  <a:pt x="1478163" y="51561"/>
                </a:lnTo>
                <a:close/>
              </a:path>
              <a:path w="1503679" h="129539">
                <a:moveTo>
                  <a:pt x="1415273" y="51626"/>
                </a:moveTo>
                <a:lnTo>
                  <a:pt x="0" y="60451"/>
                </a:lnTo>
                <a:lnTo>
                  <a:pt x="254" y="86359"/>
                </a:lnTo>
                <a:lnTo>
                  <a:pt x="1415403" y="77535"/>
                </a:lnTo>
                <a:lnTo>
                  <a:pt x="1425702" y="64516"/>
                </a:lnTo>
                <a:lnTo>
                  <a:pt x="1415273" y="51626"/>
                </a:lnTo>
                <a:close/>
              </a:path>
              <a:path w="1503679" h="129539">
                <a:moveTo>
                  <a:pt x="1425702" y="64516"/>
                </a:moveTo>
                <a:lnTo>
                  <a:pt x="1415403" y="77535"/>
                </a:lnTo>
                <a:lnTo>
                  <a:pt x="1425829" y="77469"/>
                </a:lnTo>
                <a:lnTo>
                  <a:pt x="1425702" y="64516"/>
                </a:lnTo>
                <a:close/>
              </a:path>
              <a:path w="1503679" h="129539">
                <a:moveTo>
                  <a:pt x="1425575" y="51561"/>
                </a:moveTo>
                <a:lnTo>
                  <a:pt x="1415273" y="51626"/>
                </a:lnTo>
                <a:lnTo>
                  <a:pt x="1425702" y="64516"/>
                </a:lnTo>
                <a:lnTo>
                  <a:pt x="1425575" y="51561"/>
                </a:lnTo>
                <a:close/>
              </a:path>
              <a:path w="1503679" h="129539">
                <a:moveTo>
                  <a:pt x="1373505" y="0"/>
                </a:moveTo>
                <a:lnTo>
                  <a:pt x="1415273" y="51626"/>
                </a:lnTo>
                <a:lnTo>
                  <a:pt x="1478163" y="51561"/>
                </a:lnTo>
                <a:lnTo>
                  <a:pt x="1373505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72711" y="2808732"/>
            <a:ext cx="530351" cy="530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20494" y="3229355"/>
            <a:ext cx="585470" cy="330835"/>
          </a:xfrm>
          <a:custGeom>
            <a:avLst/>
            <a:gdLst/>
            <a:ahLst/>
            <a:cxnLst/>
            <a:rect l="l" t="t" r="r" b="b"/>
            <a:pathLst>
              <a:path w="585469" h="330835">
                <a:moveTo>
                  <a:pt x="569849" y="0"/>
                </a:moveTo>
                <a:lnTo>
                  <a:pt x="15113" y="0"/>
                </a:lnTo>
                <a:lnTo>
                  <a:pt x="13462" y="254"/>
                </a:lnTo>
                <a:lnTo>
                  <a:pt x="11938" y="762"/>
                </a:lnTo>
                <a:lnTo>
                  <a:pt x="11049" y="888"/>
                </a:lnTo>
                <a:lnTo>
                  <a:pt x="10287" y="1269"/>
                </a:lnTo>
                <a:lnTo>
                  <a:pt x="8763" y="1905"/>
                </a:lnTo>
                <a:lnTo>
                  <a:pt x="7493" y="2667"/>
                </a:lnTo>
                <a:lnTo>
                  <a:pt x="1270" y="9779"/>
                </a:lnTo>
                <a:lnTo>
                  <a:pt x="889" y="10541"/>
                </a:lnTo>
                <a:lnTo>
                  <a:pt x="381" y="12064"/>
                </a:lnTo>
                <a:lnTo>
                  <a:pt x="254" y="12826"/>
                </a:lnTo>
                <a:lnTo>
                  <a:pt x="42" y="13462"/>
                </a:lnTo>
                <a:lnTo>
                  <a:pt x="0" y="316991"/>
                </a:lnTo>
                <a:lnTo>
                  <a:pt x="254" y="317881"/>
                </a:lnTo>
                <a:lnTo>
                  <a:pt x="381" y="318643"/>
                </a:lnTo>
                <a:lnTo>
                  <a:pt x="889" y="320166"/>
                </a:lnTo>
                <a:lnTo>
                  <a:pt x="1270" y="320928"/>
                </a:lnTo>
                <a:lnTo>
                  <a:pt x="1905" y="322325"/>
                </a:lnTo>
                <a:lnTo>
                  <a:pt x="7493" y="327913"/>
                </a:lnTo>
                <a:lnTo>
                  <a:pt x="8763" y="328803"/>
                </a:lnTo>
                <a:lnTo>
                  <a:pt x="10287" y="329438"/>
                </a:lnTo>
                <a:lnTo>
                  <a:pt x="11049" y="329819"/>
                </a:lnTo>
                <a:lnTo>
                  <a:pt x="11938" y="329946"/>
                </a:lnTo>
                <a:lnTo>
                  <a:pt x="12700" y="330200"/>
                </a:lnTo>
                <a:lnTo>
                  <a:pt x="14351" y="330453"/>
                </a:lnTo>
                <a:lnTo>
                  <a:pt x="15113" y="330707"/>
                </a:lnTo>
                <a:lnTo>
                  <a:pt x="569849" y="330707"/>
                </a:lnTo>
                <a:lnTo>
                  <a:pt x="570738" y="330453"/>
                </a:lnTo>
                <a:lnTo>
                  <a:pt x="572388" y="330200"/>
                </a:lnTo>
                <a:lnTo>
                  <a:pt x="573151" y="329946"/>
                </a:lnTo>
                <a:lnTo>
                  <a:pt x="573913" y="329819"/>
                </a:lnTo>
                <a:lnTo>
                  <a:pt x="574675" y="329438"/>
                </a:lnTo>
                <a:lnTo>
                  <a:pt x="583438" y="321563"/>
                </a:lnTo>
                <a:lnTo>
                  <a:pt x="583819" y="320928"/>
                </a:lnTo>
                <a:lnTo>
                  <a:pt x="584581" y="318643"/>
                </a:lnTo>
                <a:lnTo>
                  <a:pt x="584707" y="317881"/>
                </a:lnTo>
                <a:lnTo>
                  <a:pt x="584962" y="316991"/>
                </a:lnTo>
                <a:lnTo>
                  <a:pt x="585088" y="308356"/>
                </a:lnTo>
                <a:lnTo>
                  <a:pt x="28956" y="308356"/>
                </a:lnTo>
                <a:lnTo>
                  <a:pt x="28321" y="308228"/>
                </a:lnTo>
                <a:lnTo>
                  <a:pt x="27813" y="308102"/>
                </a:lnTo>
                <a:lnTo>
                  <a:pt x="26796" y="307594"/>
                </a:lnTo>
                <a:lnTo>
                  <a:pt x="26162" y="307340"/>
                </a:lnTo>
                <a:lnTo>
                  <a:pt x="25781" y="306959"/>
                </a:lnTo>
                <a:lnTo>
                  <a:pt x="25273" y="306705"/>
                </a:lnTo>
                <a:lnTo>
                  <a:pt x="24892" y="306197"/>
                </a:lnTo>
                <a:lnTo>
                  <a:pt x="24511" y="305816"/>
                </a:lnTo>
                <a:lnTo>
                  <a:pt x="24257" y="305307"/>
                </a:lnTo>
                <a:lnTo>
                  <a:pt x="24003" y="304927"/>
                </a:lnTo>
                <a:lnTo>
                  <a:pt x="23876" y="304291"/>
                </a:lnTo>
                <a:lnTo>
                  <a:pt x="23621" y="303784"/>
                </a:lnTo>
                <a:lnTo>
                  <a:pt x="23621" y="26924"/>
                </a:lnTo>
                <a:lnTo>
                  <a:pt x="23876" y="26416"/>
                </a:lnTo>
                <a:lnTo>
                  <a:pt x="24003" y="25907"/>
                </a:lnTo>
                <a:lnTo>
                  <a:pt x="24511" y="24892"/>
                </a:lnTo>
                <a:lnTo>
                  <a:pt x="28956" y="22351"/>
                </a:lnTo>
                <a:lnTo>
                  <a:pt x="585088" y="22351"/>
                </a:lnTo>
                <a:lnTo>
                  <a:pt x="585088" y="18923"/>
                </a:lnTo>
                <a:lnTo>
                  <a:pt x="291719" y="18923"/>
                </a:lnTo>
                <a:lnTo>
                  <a:pt x="290830" y="18795"/>
                </a:lnTo>
                <a:lnTo>
                  <a:pt x="284734" y="13462"/>
                </a:lnTo>
                <a:lnTo>
                  <a:pt x="284480" y="12826"/>
                </a:lnTo>
                <a:lnTo>
                  <a:pt x="284480" y="9651"/>
                </a:lnTo>
                <a:lnTo>
                  <a:pt x="284734" y="8889"/>
                </a:lnTo>
                <a:lnTo>
                  <a:pt x="284988" y="8255"/>
                </a:lnTo>
                <a:lnTo>
                  <a:pt x="285242" y="7493"/>
                </a:lnTo>
                <a:lnTo>
                  <a:pt x="285750" y="6857"/>
                </a:lnTo>
                <a:lnTo>
                  <a:pt x="286257" y="6350"/>
                </a:lnTo>
                <a:lnTo>
                  <a:pt x="286638" y="5714"/>
                </a:lnTo>
                <a:lnTo>
                  <a:pt x="287274" y="5206"/>
                </a:lnTo>
                <a:lnTo>
                  <a:pt x="287909" y="4825"/>
                </a:lnTo>
                <a:lnTo>
                  <a:pt x="288544" y="4318"/>
                </a:lnTo>
                <a:lnTo>
                  <a:pt x="290830" y="3556"/>
                </a:lnTo>
                <a:lnTo>
                  <a:pt x="291719" y="3429"/>
                </a:lnTo>
                <a:lnTo>
                  <a:pt x="578548" y="3429"/>
                </a:lnTo>
                <a:lnTo>
                  <a:pt x="577596" y="2667"/>
                </a:lnTo>
                <a:lnTo>
                  <a:pt x="576199" y="1905"/>
                </a:lnTo>
                <a:lnTo>
                  <a:pt x="574675" y="1269"/>
                </a:lnTo>
                <a:lnTo>
                  <a:pt x="573913" y="888"/>
                </a:lnTo>
                <a:lnTo>
                  <a:pt x="573151" y="762"/>
                </a:lnTo>
                <a:lnTo>
                  <a:pt x="571627" y="254"/>
                </a:lnTo>
                <a:lnTo>
                  <a:pt x="569849" y="0"/>
                </a:lnTo>
                <a:close/>
              </a:path>
              <a:path w="585469" h="330835">
                <a:moveTo>
                  <a:pt x="585088" y="22351"/>
                </a:moveTo>
                <a:lnTo>
                  <a:pt x="556006" y="22351"/>
                </a:lnTo>
                <a:lnTo>
                  <a:pt x="556641" y="22479"/>
                </a:lnTo>
                <a:lnTo>
                  <a:pt x="557149" y="22606"/>
                </a:lnTo>
                <a:lnTo>
                  <a:pt x="557784" y="22732"/>
                </a:lnTo>
                <a:lnTo>
                  <a:pt x="558292" y="22987"/>
                </a:lnTo>
                <a:lnTo>
                  <a:pt x="558800" y="23368"/>
                </a:lnTo>
                <a:lnTo>
                  <a:pt x="559307" y="23621"/>
                </a:lnTo>
                <a:lnTo>
                  <a:pt x="559688" y="24002"/>
                </a:lnTo>
                <a:lnTo>
                  <a:pt x="560197" y="24383"/>
                </a:lnTo>
                <a:lnTo>
                  <a:pt x="561213" y="26416"/>
                </a:lnTo>
                <a:lnTo>
                  <a:pt x="561340" y="26924"/>
                </a:lnTo>
                <a:lnTo>
                  <a:pt x="561467" y="303275"/>
                </a:lnTo>
                <a:lnTo>
                  <a:pt x="561213" y="304291"/>
                </a:lnTo>
                <a:lnTo>
                  <a:pt x="560959" y="304927"/>
                </a:lnTo>
                <a:lnTo>
                  <a:pt x="560705" y="305307"/>
                </a:lnTo>
                <a:lnTo>
                  <a:pt x="560451" y="305816"/>
                </a:lnTo>
                <a:lnTo>
                  <a:pt x="560197" y="306197"/>
                </a:lnTo>
                <a:lnTo>
                  <a:pt x="559688" y="306705"/>
                </a:lnTo>
                <a:lnTo>
                  <a:pt x="559307" y="306959"/>
                </a:lnTo>
                <a:lnTo>
                  <a:pt x="558800" y="307340"/>
                </a:lnTo>
                <a:lnTo>
                  <a:pt x="557784" y="307847"/>
                </a:lnTo>
                <a:lnTo>
                  <a:pt x="557149" y="308102"/>
                </a:lnTo>
                <a:lnTo>
                  <a:pt x="556641" y="308228"/>
                </a:lnTo>
                <a:lnTo>
                  <a:pt x="556006" y="308356"/>
                </a:lnTo>
                <a:lnTo>
                  <a:pt x="585088" y="308356"/>
                </a:lnTo>
                <a:lnTo>
                  <a:pt x="585088" y="22351"/>
                </a:lnTo>
                <a:close/>
              </a:path>
              <a:path w="585469" h="330835">
                <a:moveTo>
                  <a:pt x="578548" y="3429"/>
                </a:moveTo>
                <a:lnTo>
                  <a:pt x="293369" y="3429"/>
                </a:lnTo>
                <a:lnTo>
                  <a:pt x="294131" y="3556"/>
                </a:lnTo>
                <a:lnTo>
                  <a:pt x="296418" y="4318"/>
                </a:lnTo>
                <a:lnTo>
                  <a:pt x="297053" y="4825"/>
                </a:lnTo>
                <a:lnTo>
                  <a:pt x="297688" y="5206"/>
                </a:lnTo>
                <a:lnTo>
                  <a:pt x="298323" y="5714"/>
                </a:lnTo>
                <a:lnTo>
                  <a:pt x="299719" y="7493"/>
                </a:lnTo>
                <a:lnTo>
                  <a:pt x="300024" y="8381"/>
                </a:lnTo>
                <a:lnTo>
                  <a:pt x="300312" y="9143"/>
                </a:lnTo>
                <a:lnTo>
                  <a:pt x="300481" y="9651"/>
                </a:lnTo>
                <a:lnTo>
                  <a:pt x="300503" y="9779"/>
                </a:lnTo>
                <a:lnTo>
                  <a:pt x="300618" y="11937"/>
                </a:lnTo>
                <a:lnTo>
                  <a:pt x="300481" y="12826"/>
                </a:lnTo>
                <a:lnTo>
                  <a:pt x="299719" y="14858"/>
                </a:lnTo>
                <a:lnTo>
                  <a:pt x="299212" y="15493"/>
                </a:lnTo>
                <a:lnTo>
                  <a:pt x="298831" y="16129"/>
                </a:lnTo>
                <a:lnTo>
                  <a:pt x="293369" y="18923"/>
                </a:lnTo>
                <a:lnTo>
                  <a:pt x="585088" y="18923"/>
                </a:lnTo>
                <a:lnTo>
                  <a:pt x="584962" y="13588"/>
                </a:lnTo>
                <a:lnTo>
                  <a:pt x="584707" y="12826"/>
                </a:lnTo>
                <a:lnTo>
                  <a:pt x="584581" y="12064"/>
                </a:lnTo>
                <a:lnTo>
                  <a:pt x="583819" y="9779"/>
                </a:lnTo>
                <a:lnTo>
                  <a:pt x="583438" y="9143"/>
                </a:lnTo>
                <a:lnTo>
                  <a:pt x="583057" y="8381"/>
                </a:lnTo>
                <a:lnTo>
                  <a:pt x="582168" y="6985"/>
                </a:lnTo>
                <a:lnTo>
                  <a:pt x="580136" y="4699"/>
                </a:lnTo>
                <a:lnTo>
                  <a:pt x="578548" y="3429"/>
                </a:lnTo>
                <a:close/>
              </a:path>
            </a:pathLst>
          </a:custGeom>
          <a:solidFill>
            <a:srgbClr val="00C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71600" y="3676650"/>
            <a:ext cx="682625" cy="0"/>
          </a:xfrm>
          <a:custGeom>
            <a:avLst/>
            <a:gdLst/>
            <a:ahLst/>
            <a:cxnLst/>
            <a:rect l="l" t="t" r="r" b="b"/>
            <a:pathLst>
              <a:path w="682625">
                <a:moveTo>
                  <a:pt x="0" y="0"/>
                </a:moveTo>
                <a:lnTo>
                  <a:pt x="682630" y="0"/>
                </a:lnTo>
              </a:path>
            </a:pathLst>
          </a:custGeom>
          <a:ln w="22860">
            <a:solidFill>
              <a:srgbClr val="00CA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74647" y="3570732"/>
            <a:ext cx="675640" cy="88900"/>
          </a:xfrm>
          <a:custGeom>
            <a:avLst/>
            <a:gdLst/>
            <a:ahLst/>
            <a:cxnLst/>
            <a:rect l="l" t="t" r="r" b="b"/>
            <a:pathLst>
              <a:path w="675639" h="88900">
                <a:moveTo>
                  <a:pt x="627760" y="0"/>
                </a:moveTo>
                <a:lnTo>
                  <a:pt x="47371" y="0"/>
                </a:lnTo>
                <a:lnTo>
                  <a:pt x="46355" y="254"/>
                </a:lnTo>
                <a:lnTo>
                  <a:pt x="889" y="77724"/>
                </a:lnTo>
                <a:lnTo>
                  <a:pt x="0" y="80518"/>
                </a:lnTo>
                <a:lnTo>
                  <a:pt x="0" y="82296"/>
                </a:lnTo>
                <a:lnTo>
                  <a:pt x="381" y="83185"/>
                </a:lnTo>
                <a:lnTo>
                  <a:pt x="635" y="84074"/>
                </a:lnTo>
                <a:lnTo>
                  <a:pt x="6731" y="88392"/>
                </a:lnTo>
                <a:lnTo>
                  <a:pt x="668401" y="88392"/>
                </a:lnTo>
                <a:lnTo>
                  <a:pt x="675095" y="81661"/>
                </a:lnTo>
                <a:lnTo>
                  <a:pt x="252729" y="81661"/>
                </a:lnTo>
                <a:lnTo>
                  <a:pt x="260096" y="63373"/>
                </a:lnTo>
                <a:lnTo>
                  <a:pt x="666338" y="63373"/>
                </a:lnTo>
                <a:lnTo>
                  <a:pt x="662631" y="56642"/>
                </a:lnTo>
                <a:lnTo>
                  <a:pt x="54356" y="56642"/>
                </a:lnTo>
                <a:lnTo>
                  <a:pt x="73152" y="16002"/>
                </a:lnTo>
                <a:lnTo>
                  <a:pt x="640248" y="16002"/>
                </a:lnTo>
                <a:lnTo>
                  <a:pt x="633603" y="3937"/>
                </a:lnTo>
                <a:lnTo>
                  <a:pt x="629666" y="635"/>
                </a:lnTo>
                <a:lnTo>
                  <a:pt x="628777" y="254"/>
                </a:lnTo>
                <a:lnTo>
                  <a:pt x="627760" y="0"/>
                </a:lnTo>
                <a:close/>
              </a:path>
              <a:path w="675639" h="88900">
                <a:moveTo>
                  <a:pt x="666338" y="63373"/>
                </a:moveTo>
                <a:lnTo>
                  <a:pt x="414909" y="63373"/>
                </a:lnTo>
                <a:lnTo>
                  <a:pt x="422402" y="81661"/>
                </a:lnTo>
                <a:lnTo>
                  <a:pt x="675095" y="81661"/>
                </a:lnTo>
                <a:lnTo>
                  <a:pt x="675132" y="80518"/>
                </a:lnTo>
                <a:lnTo>
                  <a:pt x="674878" y="79502"/>
                </a:lnTo>
                <a:lnTo>
                  <a:pt x="674624" y="78613"/>
                </a:lnTo>
                <a:lnTo>
                  <a:pt x="674243" y="77724"/>
                </a:lnTo>
                <a:lnTo>
                  <a:pt x="666338" y="63373"/>
                </a:lnTo>
                <a:close/>
              </a:path>
              <a:path w="675639" h="88900">
                <a:moveTo>
                  <a:pt x="640248" y="16002"/>
                </a:moveTo>
                <a:lnTo>
                  <a:pt x="601979" y="16002"/>
                </a:lnTo>
                <a:lnTo>
                  <a:pt x="620776" y="56642"/>
                </a:lnTo>
                <a:lnTo>
                  <a:pt x="662631" y="56642"/>
                </a:lnTo>
                <a:lnTo>
                  <a:pt x="640248" y="16002"/>
                </a:lnTo>
                <a:close/>
              </a:path>
            </a:pathLst>
          </a:custGeom>
          <a:solidFill>
            <a:srgbClr val="00C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79520" y="3851147"/>
            <a:ext cx="424180" cy="533400"/>
          </a:xfrm>
          <a:custGeom>
            <a:avLst/>
            <a:gdLst/>
            <a:ahLst/>
            <a:cxnLst/>
            <a:rect l="l" t="t" r="r" b="b"/>
            <a:pathLst>
              <a:path w="424179" h="533400">
                <a:moveTo>
                  <a:pt x="119887" y="504850"/>
                </a:moveTo>
                <a:lnTo>
                  <a:pt x="54482" y="504850"/>
                </a:lnTo>
                <a:lnTo>
                  <a:pt x="55117" y="510920"/>
                </a:lnTo>
                <a:lnTo>
                  <a:pt x="80137" y="533399"/>
                </a:lnTo>
                <a:lnTo>
                  <a:pt x="92963" y="533399"/>
                </a:lnTo>
                <a:lnTo>
                  <a:pt x="99313" y="531571"/>
                </a:lnTo>
                <a:lnTo>
                  <a:pt x="104520" y="529145"/>
                </a:lnTo>
                <a:lnTo>
                  <a:pt x="109600" y="524890"/>
                </a:lnTo>
                <a:lnTo>
                  <a:pt x="114045" y="521246"/>
                </a:lnTo>
                <a:lnTo>
                  <a:pt x="116712" y="516394"/>
                </a:lnTo>
                <a:lnTo>
                  <a:pt x="118617" y="510920"/>
                </a:lnTo>
                <a:lnTo>
                  <a:pt x="119887" y="504850"/>
                </a:lnTo>
                <a:close/>
              </a:path>
              <a:path w="424179" h="533400">
                <a:moveTo>
                  <a:pt x="369188" y="504850"/>
                </a:moveTo>
                <a:lnTo>
                  <a:pt x="303783" y="504850"/>
                </a:lnTo>
                <a:lnTo>
                  <a:pt x="304418" y="510920"/>
                </a:lnTo>
                <a:lnTo>
                  <a:pt x="306958" y="516394"/>
                </a:lnTo>
                <a:lnTo>
                  <a:pt x="309625" y="521246"/>
                </a:lnTo>
                <a:lnTo>
                  <a:pt x="314070" y="524890"/>
                </a:lnTo>
                <a:lnTo>
                  <a:pt x="319150" y="529145"/>
                </a:lnTo>
                <a:lnTo>
                  <a:pt x="324357" y="531571"/>
                </a:lnTo>
                <a:lnTo>
                  <a:pt x="330707" y="533399"/>
                </a:lnTo>
                <a:lnTo>
                  <a:pt x="343534" y="533399"/>
                </a:lnTo>
                <a:lnTo>
                  <a:pt x="368553" y="510920"/>
                </a:lnTo>
                <a:lnTo>
                  <a:pt x="369188" y="504850"/>
                </a:lnTo>
                <a:close/>
              </a:path>
              <a:path w="424179" h="533400">
                <a:moveTo>
                  <a:pt x="381380" y="0"/>
                </a:moveTo>
                <a:lnTo>
                  <a:pt x="42290" y="0"/>
                </a:lnTo>
                <a:lnTo>
                  <a:pt x="33274" y="634"/>
                </a:lnTo>
                <a:lnTo>
                  <a:pt x="2539" y="24904"/>
                </a:lnTo>
                <a:lnTo>
                  <a:pt x="0" y="41313"/>
                </a:lnTo>
                <a:lnTo>
                  <a:pt x="0" y="464743"/>
                </a:lnTo>
                <a:lnTo>
                  <a:pt x="25018" y="501802"/>
                </a:lnTo>
                <a:lnTo>
                  <a:pt x="42290" y="504850"/>
                </a:lnTo>
                <a:lnTo>
                  <a:pt x="381380" y="504850"/>
                </a:lnTo>
                <a:lnTo>
                  <a:pt x="416559" y="487222"/>
                </a:lnTo>
                <a:lnTo>
                  <a:pt x="419560" y="481152"/>
                </a:lnTo>
                <a:lnTo>
                  <a:pt x="39115" y="481152"/>
                </a:lnTo>
                <a:lnTo>
                  <a:pt x="35305" y="479323"/>
                </a:lnTo>
                <a:lnTo>
                  <a:pt x="32638" y="478726"/>
                </a:lnTo>
                <a:lnTo>
                  <a:pt x="30099" y="476288"/>
                </a:lnTo>
                <a:lnTo>
                  <a:pt x="28193" y="473252"/>
                </a:lnTo>
                <a:lnTo>
                  <a:pt x="26288" y="470827"/>
                </a:lnTo>
                <a:lnTo>
                  <a:pt x="25018" y="467182"/>
                </a:lnTo>
                <a:lnTo>
                  <a:pt x="24383" y="464743"/>
                </a:lnTo>
                <a:lnTo>
                  <a:pt x="24383" y="41313"/>
                </a:lnTo>
                <a:lnTo>
                  <a:pt x="39115" y="24904"/>
                </a:lnTo>
                <a:lnTo>
                  <a:pt x="42290" y="23685"/>
                </a:lnTo>
                <a:lnTo>
                  <a:pt x="419265" y="23685"/>
                </a:lnTo>
                <a:lnTo>
                  <a:pt x="416559" y="18160"/>
                </a:lnTo>
                <a:lnTo>
                  <a:pt x="410844" y="12191"/>
                </a:lnTo>
                <a:lnTo>
                  <a:pt x="404494" y="7873"/>
                </a:lnTo>
                <a:lnTo>
                  <a:pt x="397382" y="3682"/>
                </a:lnTo>
                <a:lnTo>
                  <a:pt x="390397" y="634"/>
                </a:lnTo>
                <a:lnTo>
                  <a:pt x="381380" y="0"/>
                </a:lnTo>
                <a:close/>
              </a:path>
              <a:path w="424179" h="533400">
                <a:moveTo>
                  <a:pt x="419265" y="23685"/>
                </a:moveTo>
                <a:lnTo>
                  <a:pt x="381380" y="23685"/>
                </a:lnTo>
                <a:lnTo>
                  <a:pt x="384555" y="24904"/>
                </a:lnTo>
                <a:lnTo>
                  <a:pt x="388365" y="25514"/>
                </a:lnTo>
                <a:lnTo>
                  <a:pt x="391032" y="27330"/>
                </a:lnTo>
                <a:lnTo>
                  <a:pt x="393572" y="29159"/>
                </a:lnTo>
                <a:lnTo>
                  <a:pt x="397382" y="34023"/>
                </a:lnTo>
                <a:lnTo>
                  <a:pt x="398652" y="37668"/>
                </a:lnTo>
                <a:lnTo>
                  <a:pt x="398652" y="467182"/>
                </a:lnTo>
                <a:lnTo>
                  <a:pt x="397382" y="470827"/>
                </a:lnTo>
                <a:lnTo>
                  <a:pt x="395477" y="473252"/>
                </a:lnTo>
                <a:lnTo>
                  <a:pt x="393572" y="476288"/>
                </a:lnTo>
                <a:lnTo>
                  <a:pt x="391032" y="478726"/>
                </a:lnTo>
                <a:lnTo>
                  <a:pt x="388365" y="479323"/>
                </a:lnTo>
                <a:lnTo>
                  <a:pt x="384555" y="481152"/>
                </a:lnTo>
                <a:lnTo>
                  <a:pt x="419560" y="481152"/>
                </a:lnTo>
                <a:lnTo>
                  <a:pt x="419862" y="480542"/>
                </a:lnTo>
                <a:lnTo>
                  <a:pt x="423037" y="472643"/>
                </a:lnTo>
                <a:lnTo>
                  <a:pt x="423671" y="464743"/>
                </a:lnTo>
                <a:lnTo>
                  <a:pt x="423671" y="41313"/>
                </a:lnTo>
                <a:lnTo>
                  <a:pt x="423037" y="32804"/>
                </a:lnTo>
                <a:lnTo>
                  <a:pt x="419862" y="24904"/>
                </a:lnTo>
                <a:lnTo>
                  <a:pt x="419265" y="23685"/>
                </a:lnTo>
                <a:close/>
              </a:path>
              <a:path w="424179" h="533400">
                <a:moveTo>
                  <a:pt x="377570" y="374230"/>
                </a:moveTo>
                <a:lnTo>
                  <a:pt x="44830" y="374230"/>
                </a:lnTo>
                <a:lnTo>
                  <a:pt x="43560" y="376046"/>
                </a:lnTo>
                <a:lnTo>
                  <a:pt x="41655" y="377875"/>
                </a:lnTo>
                <a:lnTo>
                  <a:pt x="41655" y="459892"/>
                </a:lnTo>
                <a:lnTo>
                  <a:pt x="44830" y="462927"/>
                </a:lnTo>
                <a:lnTo>
                  <a:pt x="377570" y="462927"/>
                </a:lnTo>
                <a:lnTo>
                  <a:pt x="380110" y="461708"/>
                </a:lnTo>
                <a:lnTo>
                  <a:pt x="381380" y="459892"/>
                </a:lnTo>
                <a:lnTo>
                  <a:pt x="382015" y="458063"/>
                </a:lnTo>
                <a:lnTo>
                  <a:pt x="382015" y="432549"/>
                </a:lnTo>
                <a:lnTo>
                  <a:pt x="323722" y="432549"/>
                </a:lnTo>
                <a:lnTo>
                  <a:pt x="320420" y="431330"/>
                </a:lnTo>
                <a:lnTo>
                  <a:pt x="319785" y="429513"/>
                </a:lnTo>
                <a:lnTo>
                  <a:pt x="319785" y="407644"/>
                </a:lnTo>
                <a:lnTo>
                  <a:pt x="320420" y="405815"/>
                </a:lnTo>
                <a:lnTo>
                  <a:pt x="323722" y="405206"/>
                </a:lnTo>
                <a:lnTo>
                  <a:pt x="382015" y="405206"/>
                </a:lnTo>
                <a:lnTo>
                  <a:pt x="382015" y="379082"/>
                </a:lnTo>
                <a:lnTo>
                  <a:pt x="381380" y="377875"/>
                </a:lnTo>
                <a:lnTo>
                  <a:pt x="380110" y="376046"/>
                </a:lnTo>
                <a:lnTo>
                  <a:pt x="377570" y="374230"/>
                </a:lnTo>
                <a:close/>
              </a:path>
              <a:path w="424179" h="533400">
                <a:moveTo>
                  <a:pt x="382015" y="405206"/>
                </a:moveTo>
                <a:lnTo>
                  <a:pt x="348614" y="405206"/>
                </a:lnTo>
                <a:lnTo>
                  <a:pt x="351281" y="405815"/>
                </a:lnTo>
                <a:lnTo>
                  <a:pt x="352551" y="407644"/>
                </a:lnTo>
                <a:lnTo>
                  <a:pt x="352551" y="429513"/>
                </a:lnTo>
                <a:lnTo>
                  <a:pt x="351281" y="431330"/>
                </a:lnTo>
                <a:lnTo>
                  <a:pt x="348614" y="432549"/>
                </a:lnTo>
                <a:lnTo>
                  <a:pt x="382015" y="432549"/>
                </a:lnTo>
                <a:lnTo>
                  <a:pt x="382015" y="405206"/>
                </a:lnTo>
                <a:close/>
              </a:path>
              <a:path w="424179" h="533400">
                <a:moveTo>
                  <a:pt x="375538" y="263055"/>
                </a:moveTo>
                <a:lnTo>
                  <a:pt x="48005" y="263055"/>
                </a:lnTo>
                <a:lnTo>
                  <a:pt x="44830" y="263664"/>
                </a:lnTo>
                <a:lnTo>
                  <a:pt x="43560" y="264274"/>
                </a:lnTo>
                <a:lnTo>
                  <a:pt x="41655" y="266090"/>
                </a:lnTo>
                <a:lnTo>
                  <a:pt x="41655" y="349313"/>
                </a:lnTo>
                <a:lnTo>
                  <a:pt x="43560" y="351142"/>
                </a:lnTo>
                <a:lnTo>
                  <a:pt x="44830" y="351751"/>
                </a:lnTo>
                <a:lnTo>
                  <a:pt x="48005" y="352958"/>
                </a:lnTo>
                <a:lnTo>
                  <a:pt x="375538" y="352958"/>
                </a:lnTo>
                <a:lnTo>
                  <a:pt x="377570" y="351751"/>
                </a:lnTo>
                <a:lnTo>
                  <a:pt x="380110" y="351142"/>
                </a:lnTo>
                <a:lnTo>
                  <a:pt x="381380" y="349313"/>
                </a:lnTo>
                <a:lnTo>
                  <a:pt x="382015" y="347497"/>
                </a:lnTo>
                <a:lnTo>
                  <a:pt x="382015" y="321983"/>
                </a:lnTo>
                <a:lnTo>
                  <a:pt x="323722" y="321983"/>
                </a:lnTo>
                <a:lnTo>
                  <a:pt x="320420" y="320763"/>
                </a:lnTo>
                <a:lnTo>
                  <a:pt x="319785" y="318338"/>
                </a:lnTo>
                <a:lnTo>
                  <a:pt x="319785" y="297078"/>
                </a:lnTo>
                <a:lnTo>
                  <a:pt x="320420" y="295249"/>
                </a:lnTo>
                <a:lnTo>
                  <a:pt x="323722" y="294639"/>
                </a:lnTo>
                <a:lnTo>
                  <a:pt x="382015" y="294639"/>
                </a:lnTo>
                <a:lnTo>
                  <a:pt x="382015" y="269125"/>
                </a:lnTo>
                <a:lnTo>
                  <a:pt x="381380" y="266090"/>
                </a:lnTo>
                <a:lnTo>
                  <a:pt x="380110" y="264274"/>
                </a:lnTo>
                <a:lnTo>
                  <a:pt x="377570" y="263664"/>
                </a:lnTo>
                <a:lnTo>
                  <a:pt x="375538" y="263055"/>
                </a:lnTo>
                <a:close/>
              </a:path>
              <a:path w="424179" h="533400">
                <a:moveTo>
                  <a:pt x="382015" y="294639"/>
                </a:moveTo>
                <a:lnTo>
                  <a:pt x="348614" y="294639"/>
                </a:lnTo>
                <a:lnTo>
                  <a:pt x="351281" y="295249"/>
                </a:lnTo>
                <a:lnTo>
                  <a:pt x="352551" y="297078"/>
                </a:lnTo>
                <a:lnTo>
                  <a:pt x="352551" y="318338"/>
                </a:lnTo>
                <a:lnTo>
                  <a:pt x="351281" y="320763"/>
                </a:lnTo>
                <a:lnTo>
                  <a:pt x="348614" y="321983"/>
                </a:lnTo>
                <a:lnTo>
                  <a:pt x="382015" y="321983"/>
                </a:lnTo>
                <a:lnTo>
                  <a:pt x="382015" y="294639"/>
                </a:lnTo>
                <a:close/>
              </a:path>
              <a:path w="424179" h="533400">
                <a:moveTo>
                  <a:pt x="375538" y="152488"/>
                </a:moveTo>
                <a:lnTo>
                  <a:pt x="48005" y="152488"/>
                </a:lnTo>
                <a:lnTo>
                  <a:pt x="44830" y="153085"/>
                </a:lnTo>
                <a:lnTo>
                  <a:pt x="43560" y="154304"/>
                </a:lnTo>
                <a:lnTo>
                  <a:pt x="41655" y="155524"/>
                </a:lnTo>
                <a:lnTo>
                  <a:pt x="41655" y="238747"/>
                </a:lnTo>
                <a:lnTo>
                  <a:pt x="43560" y="240576"/>
                </a:lnTo>
                <a:lnTo>
                  <a:pt x="44830" y="241185"/>
                </a:lnTo>
                <a:lnTo>
                  <a:pt x="48005" y="242404"/>
                </a:lnTo>
                <a:lnTo>
                  <a:pt x="375538" y="242404"/>
                </a:lnTo>
                <a:lnTo>
                  <a:pt x="377570" y="241185"/>
                </a:lnTo>
                <a:lnTo>
                  <a:pt x="380110" y="240576"/>
                </a:lnTo>
                <a:lnTo>
                  <a:pt x="381380" y="238747"/>
                </a:lnTo>
                <a:lnTo>
                  <a:pt x="382015" y="236321"/>
                </a:lnTo>
                <a:lnTo>
                  <a:pt x="382015" y="210807"/>
                </a:lnTo>
                <a:lnTo>
                  <a:pt x="323722" y="210807"/>
                </a:lnTo>
                <a:lnTo>
                  <a:pt x="320420" y="209588"/>
                </a:lnTo>
                <a:lnTo>
                  <a:pt x="319785" y="207771"/>
                </a:lnTo>
                <a:lnTo>
                  <a:pt x="319785" y="186499"/>
                </a:lnTo>
                <a:lnTo>
                  <a:pt x="320420" y="184073"/>
                </a:lnTo>
                <a:lnTo>
                  <a:pt x="382015" y="184073"/>
                </a:lnTo>
                <a:lnTo>
                  <a:pt x="382015" y="158559"/>
                </a:lnTo>
                <a:lnTo>
                  <a:pt x="381380" y="155524"/>
                </a:lnTo>
                <a:lnTo>
                  <a:pt x="380110" y="154304"/>
                </a:lnTo>
                <a:lnTo>
                  <a:pt x="377570" y="153085"/>
                </a:lnTo>
                <a:lnTo>
                  <a:pt x="375538" y="152488"/>
                </a:lnTo>
                <a:close/>
              </a:path>
              <a:path w="424179" h="533400">
                <a:moveTo>
                  <a:pt x="382015" y="184073"/>
                </a:moveTo>
                <a:lnTo>
                  <a:pt x="351281" y="184073"/>
                </a:lnTo>
                <a:lnTo>
                  <a:pt x="352551" y="186499"/>
                </a:lnTo>
                <a:lnTo>
                  <a:pt x="352551" y="207771"/>
                </a:lnTo>
                <a:lnTo>
                  <a:pt x="351281" y="209588"/>
                </a:lnTo>
                <a:lnTo>
                  <a:pt x="348614" y="210807"/>
                </a:lnTo>
                <a:lnTo>
                  <a:pt x="382015" y="210807"/>
                </a:lnTo>
                <a:lnTo>
                  <a:pt x="382015" y="184073"/>
                </a:lnTo>
                <a:close/>
              </a:path>
              <a:path w="424179" h="533400">
                <a:moveTo>
                  <a:pt x="377570" y="41909"/>
                </a:moveTo>
                <a:lnTo>
                  <a:pt x="44830" y="41909"/>
                </a:lnTo>
                <a:lnTo>
                  <a:pt x="43560" y="43738"/>
                </a:lnTo>
                <a:lnTo>
                  <a:pt x="41655" y="45554"/>
                </a:lnTo>
                <a:lnTo>
                  <a:pt x="41655" y="127571"/>
                </a:lnTo>
                <a:lnTo>
                  <a:pt x="43560" y="129400"/>
                </a:lnTo>
                <a:lnTo>
                  <a:pt x="44830" y="131216"/>
                </a:lnTo>
                <a:lnTo>
                  <a:pt x="377570" y="131216"/>
                </a:lnTo>
                <a:lnTo>
                  <a:pt x="380110" y="129400"/>
                </a:lnTo>
                <a:lnTo>
                  <a:pt x="381380" y="127571"/>
                </a:lnTo>
                <a:lnTo>
                  <a:pt x="382015" y="125755"/>
                </a:lnTo>
                <a:lnTo>
                  <a:pt x="382015" y="100241"/>
                </a:lnTo>
                <a:lnTo>
                  <a:pt x="323722" y="100241"/>
                </a:lnTo>
                <a:lnTo>
                  <a:pt x="320420" y="99021"/>
                </a:lnTo>
                <a:lnTo>
                  <a:pt x="319785" y="97802"/>
                </a:lnTo>
                <a:lnTo>
                  <a:pt x="319785" y="75323"/>
                </a:lnTo>
                <a:lnTo>
                  <a:pt x="320420" y="73507"/>
                </a:lnTo>
                <a:lnTo>
                  <a:pt x="323722" y="72897"/>
                </a:lnTo>
                <a:lnTo>
                  <a:pt x="382015" y="72897"/>
                </a:lnTo>
                <a:lnTo>
                  <a:pt x="382015" y="47383"/>
                </a:lnTo>
                <a:lnTo>
                  <a:pt x="381380" y="45554"/>
                </a:lnTo>
                <a:lnTo>
                  <a:pt x="380110" y="43738"/>
                </a:lnTo>
                <a:lnTo>
                  <a:pt x="377570" y="41909"/>
                </a:lnTo>
                <a:close/>
              </a:path>
              <a:path w="424179" h="533400">
                <a:moveTo>
                  <a:pt x="382015" y="72897"/>
                </a:moveTo>
                <a:lnTo>
                  <a:pt x="348614" y="72897"/>
                </a:lnTo>
                <a:lnTo>
                  <a:pt x="351281" y="73507"/>
                </a:lnTo>
                <a:lnTo>
                  <a:pt x="352551" y="75323"/>
                </a:lnTo>
                <a:lnTo>
                  <a:pt x="352551" y="97802"/>
                </a:lnTo>
                <a:lnTo>
                  <a:pt x="351281" y="99021"/>
                </a:lnTo>
                <a:lnTo>
                  <a:pt x="348614" y="100241"/>
                </a:lnTo>
                <a:lnTo>
                  <a:pt x="382015" y="100241"/>
                </a:lnTo>
                <a:lnTo>
                  <a:pt x="382015" y="72897"/>
                </a:lnTo>
                <a:close/>
              </a:path>
            </a:pathLst>
          </a:custGeom>
          <a:solidFill>
            <a:srgbClr val="008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74891" y="2046732"/>
            <a:ext cx="424180" cy="532130"/>
          </a:xfrm>
          <a:custGeom>
            <a:avLst/>
            <a:gdLst/>
            <a:ahLst/>
            <a:cxnLst/>
            <a:rect l="l" t="t" r="r" b="b"/>
            <a:pathLst>
              <a:path w="424179" h="532130">
                <a:moveTo>
                  <a:pt x="119887" y="503428"/>
                </a:moveTo>
                <a:lnTo>
                  <a:pt x="54483" y="503428"/>
                </a:lnTo>
                <a:lnTo>
                  <a:pt x="55118" y="509524"/>
                </a:lnTo>
                <a:lnTo>
                  <a:pt x="80137" y="531876"/>
                </a:lnTo>
                <a:lnTo>
                  <a:pt x="92963" y="531876"/>
                </a:lnTo>
                <a:lnTo>
                  <a:pt x="99313" y="530098"/>
                </a:lnTo>
                <a:lnTo>
                  <a:pt x="104521" y="527685"/>
                </a:lnTo>
                <a:lnTo>
                  <a:pt x="109600" y="523367"/>
                </a:lnTo>
                <a:lnTo>
                  <a:pt x="114046" y="519811"/>
                </a:lnTo>
                <a:lnTo>
                  <a:pt x="116712" y="514857"/>
                </a:lnTo>
                <a:lnTo>
                  <a:pt x="118618" y="509524"/>
                </a:lnTo>
                <a:lnTo>
                  <a:pt x="119887" y="503428"/>
                </a:lnTo>
                <a:close/>
              </a:path>
              <a:path w="424179" h="532130">
                <a:moveTo>
                  <a:pt x="369188" y="503428"/>
                </a:moveTo>
                <a:lnTo>
                  <a:pt x="303784" y="503428"/>
                </a:lnTo>
                <a:lnTo>
                  <a:pt x="304418" y="509524"/>
                </a:lnTo>
                <a:lnTo>
                  <a:pt x="306959" y="514857"/>
                </a:lnTo>
                <a:lnTo>
                  <a:pt x="309626" y="519811"/>
                </a:lnTo>
                <a:lnTo>
                  <a:pt x="314071" y="523367"/>
                </a:lnTo>
                <a:lnTo>
                  <a:pt x="319151" y="527685"/>
                </a:lnTo>
                <a:lnTo>
                  <a:pt x="324358" y="530098"/>
                </a:lnTo>
                <a:lnTo>
                  <a:pt x="330708" y="531876"/>
                </a:lnTo>
                <a:lnTo>
                  <a:pt x="343535" y="531876"/>
                </a:lnTo>
                <a:lnTo>
                  <a:pt x="368554" y="509524"/>
                </a:lnTo>
                <a:lnTo>
                  <a:pt x="369188" y="503428"/>
                </a:lnTo>
                <a:close/>
              </a:path>
              <a:path w="424179" h="532130">
                <a:moveTo>
                  <a:pt x="381381" y="0"/>
                </a:moveTo>
                <a:lnTo>
                  <a:pt x="42291" y="0"/>
                </a:lnTo>
                <a:lnTo>
                  <a:pt x="33274" y="635"/>
                </a:lnTo>
                <a:lnTo>
                  <a:pt x="2540" y="24892"/>
                </a:lnTo>
                <a:lnTo>
                  <a:pt x="0" y="41148"/>
                </a:lnTo>
                <a:lnTo>
                  <a:pt x="0" y="463423"/>
                </a:lnTo>
                <a:lnTo>
                  <a:pt x="25019" y="500380"/>
                </a:lnTo>
                <a:lnTo>
                  <a:pt x="42291" y="503428"/>
                </a:lnTo>
                <a:lnTo>
                  <a:pt x="381381" y="503428"/>
                </a:lnTo>
                <a:lnTo>
                  <a:pt x="416560" y="485775"/>
                </a:lnTo>
                <a:lnTo>
                  <a:pt x="419544" y="479806"/>
                </a:lnTo>
                <a:lnTo>
                  <a:pt x="39116" y="479806"/>
                </a:lnTo>
                <a:lnTo>
                  <a:pt x="35306" y="477900"/>
                </a:lnTo>
                <a:lnTo>
                  <a:pt x="32638" y="477393"/>
                </a:lnTo>
                <a:lnTo>
                  <a:pt x="30099" y="474980"/>
                </a:lnTo>
                <a:lnTo>
                  <a:pt x="28194" y="471931"/>
                </a:lnTo>
                <a:lnTo>
                  <a:pt x="26288" y="469519"/>
                </a:lnTo>
                <a:lnTo>
                  <a:pt x="25019" y="465836"/>
                </a:lnTo>
                <a:lnTo>
                  <a:pt x="24384" y="463423"/>
                </a:lnTo>
                <a:lnTo>
                  <a:pt x="24384" y="41148"/>
                </a:lnTo>
                <a:lnTo>
                  <a:pt x="25019" y="37592"/>
                </a:lnTo>
                <a:lnTo>
                  <a:pt x="26288" y="33909"/>
                </a:lnTo>
                <a:lnTo>
                  <a:pt x="30099" y="29082"/>
                </a:lnTo>
                <a:lnTo>
                  <a:pt x="32638" y="27305"/>
                </a:lnTo>
                <a:lnTo>
                  <a:pt x="35306" y="25400"/>
                </a:lnTo>
                <a:lnTo>
                  <a:pt x="39116" y="24892"/>
                </a:lnTo>
                <a:lnTo>
                  <a:pt x="42291" y="23622"/>
                </a:lnTo>
                <a:lnTo>
                  <a:pt x="419238" y="23622"/>
                </a:lnTo>
                <a:lnTo>
                  <a:pt x="390398" y="635"/>
                </a:lnTo>
                <a:lnTo>
                  <a:pt x="381381" y="0"/>
                </a:lnTo>
                <a:close/>
              </a:path>
              <a:path w="424179" h="532130">
                <a:moveTo>
                  <a:pt x="419238" y="23622"/>
                </a:moveTo>
                <a:lnTo>
                  <a:pt x="381381" y="23622"/>
                </a:lnTo>
                <a:lnTo>
                  <a:pt x="384556" y="24892"/>
                </a:lnTo>
                <a:lnTo>
                  <a:pt x="388365" y="25400"/>
                </a:lnTo>
                <a:lnTo>
                  <a:pt x="391033" y="27305"/>
                </a:lnTo>
                <a:lnTo>
                  <a:pt x="393573" y="29082"/>
                </a:lnTo>
                <a:lnTo>
                  <a:pt x="397383" y="33909"/>
                </a:lnTo>
                <a:lnTo>
                  <a:pt x="398653" y="37592"/>
                </a:lnTo>
                <a:lnTo>
                  <a:pt x="398653" y="465836"/>
                </a:lnTo>
                <a:lnTo>
                  <a:pt x="397383" y="469519"/>
                </a:lnTo>
                <a:lnTo>
                  <a:pt x="395478" y="471931"/>
                </a:lnTo>
                <a:lnTo>
                  <a:pt x="393573" y="474980"/>
                </a:lnTo>
                <a:lnTo>
                  <a:pt x="391033" y="477393"/>
                </a:lnTo>
                <a:lnTo>
                  <a:pt x="388365" y="477900"/>
                </a:lnTo>
                <a:lnTo>
                  <a:pt x="384556" y="479806"/>
                </a:lnTo>
                <a:lnTo>
                  <a:pt x="419544" y="479806"/>
                </a:lnTo>
                <a:lnTo>
                  <a:pt x="419862" y="479170"/>
                </a:lnTo>
                <a:lnTo>
                  <a:pt x="423037" y="471297"/>
                </a:lnTo>
                <a:lnTo>
                  <a:pt x="423672" y="463423"/>
                </a:lnTo>
                <a:lnTo>
                  <a:pt x="423672" y="41148"/>
                </a:lnTo>
                <a:lnTo>
                  <a:pt x="423037" y="32766"/>
                </a:lnTo>
                <a:lnTo>
                  <a:pt x="419862" y="24892"/>
                </a:lnTo>
                <a:lnTo>
                  <a:pt x="419238" y="23622"/>
                </a:lnTo>
                <a:close/>
              </a:path>
              <a:path w="424179" h="532130">
                <a:moveTo>
                  <a:pt x="377571" y="373125"/>
                </a:moveTo>
                <a:lnTo>
                  <a:pt x="44831" y="373125"/>
                </a:lnTo>
                <a:lnTo>
                  <a:pt x="43561" y="375031"/>
                </a:lnTo>
                <a:lnTo>
                  <a:pt x="41656" y="376809"/>
                </a:lnTo>
                <a:lnTo>
                  <a:pt x="41656" y="458597"/>
                </a:lnTo>
                <a:lnTo>
                  <a:pt x="43561" y="460375"/>
                </a:lnTo>
                <a:lnTo>
                  <a:pt x="44831" y="461644"/>
                </a:lnTo>
                <a:lnTo>
                  <a:pt x="377571" y="461644"/>
                </a:lnTo>
                <a:lnTo>
                  <a:pt x="380111" y="460375"/>
                </a:lnTo>
                <a:lnTo>
                  <a:pt x="381381" y="458597"/>
                </a:lnTo>
                <a:lnTo>
                  <a:pt x="382015" y="456819"/>
                </a:lnTo>
                <a:lnTo>
                  <a:pt x="382015" y="431292"/>
                </a:lnTo>
                <a:lnTo>
                  <a:pt x="323723" y="431292"/>
                </a:lnTo>
                <a:lnTo>
                  <a:pt x="320421" y="430149"/>
                </a:lnTo>
                <a:lnTo>
                  <a:pt x="319786" y="428244"/>
                </a:lnTo>
                <a:lnTo>
                  <a:pt x="319786" y="406526"/>
                </a:lnTo>
                <a:lnTo>
                  <a:pt x="320421" y="404622"/>
                </a:lnTo>
                <a:lnTo>
                  <a:pt x="323723" y="404113"/>
                </a:lnTo>
                <a:lnTo>
                  <a:pt x="382015" y="404113"/>
                </a:lnTo>
                <a:lnTo>
                  <a:pt x="382015" y="377951"/>
                </a:lnTo>
                <a:lnTo>
                  <a:pt x="381381" y="376809"/>
                </a:lnTo>
                <a:lnTo>
                  <a:pt x="380111" y="375031"/>
                </a:lnTo>
                <a:lnTo>
                  <a:pt x="377571" y="373125"/>
                </a:lnTo>
                <a:close/>
              </a:path>
              <a:path w="424179" h="532130">
                <a:moveTo>
                  <a:pt x="382015" y="404113"/>
                </a:moveTo>
                <a:lnTo>
                  <a:pt x="348614" y="404113"/>
                </a:lnTo>
                <a:lnTo>
                  <a:pt x="351282" y="404622"/>
                </a:lnTo>
                <a:lnTo>
                  <a:pt x="352552" y="406526"/>
                </a:lnTo>
                <a:lnTo>
                  <a:pt x="352552" y="428244"/>
                </a:lnTo>
                <a:lnTo>
                  <a:pt x="351282" y="430149"/>
                </a:lnTo>
                <a:lnTo>
                  <a:pt x="348614" y="431292"/>
                </a:lnTo>
                <a:lnTo>
                  <a:pt x="382015" y="431292"/>
                </a:lnTo>
                <a:lnTo>
                  <a:pt x="382015" y="404113"/>
                </a:lnTo>
                <a:close/>
              </a:path>
              <a:path w="424179" h="532130">
                <a:moveTo>
                  <a:pt x="375538" y="262255"/>
                </a:moveTo>
                <a:lnTo>
                  <a:pt x="48006" y="262255"/>
                </a:lnTo>
                <a:lnTo>
                  <a:pt x="44831" y="262890"/>
                </a:lnTo>
                <a:lnTo>
                  <a:pt x="43561" y="263525"/>
                </a:lnTo>
                <a:lnTo>
                  <a:pt x="41656" y="265303"/>
                </a:lnTo>
                <a:lnTo>
                  <a:pt x="41656" y="348361"/>
                </a:lnTo>
                <a:lnTo>
                  <a:pt x="43561" y="350138"/>
                </a:lnTo>
                <a:lnTo>
                  <a:pt x="44831" y="350774"/>
                </a:lnTo>
                <a:lnTo>
                  <a:pt x="48006" y="351917"/>
                </a:lnTo>
                <a:lnTo>
                  <a:pt x="375538" y="351917"/>
                </a:lnTo>
                <a:lnTo>
                  <a:pt x="377571" y="350774"/>
                </a:lnTo>
                <a:lnTo>
                  <a:pt x="380111" y="350138"/>
                </a:lnTo>
                <a:lnTo>
                  <a:pt x="381381" y="348361"/>
                </a:lnTo>
                <a:lnTo>
                  <a:pt x="382015" y="346456"/>
                </a:lnTo>
                <a:lnTo>
                  <a:pt x="382015" y="321056"/>
                </a:lnTo>
                <a:lnTo>
                  <a:pt x="323723" y="321056"/>
                </a:lnTo>
                <a:lnTo>
                  <a:pt x="320421" y="319913"/>
                </a:lnTo>
                <a:lnTo>
                  <a:pt x="319786" y="317373"/>
                </a:lnTo>
                <a:lnTo>
                  <a:pt x="319786" y="296163"/>
                </a:lnTo>
                <a:lnTo>
                  <a:pt x="320421" y="294386"/>
                </a:lnTo>
                <a:lnTo>
                  <a:pt x="323723" y="293750"/>
                </a:lnTo>
                <a:lnTo>
                  <a:pt x="382015" y="293750"/>
                </a:lnTo>
                <a:lnTo>
                  <a:pt x="382015" y="268350"/>
                </a:lnTo>
                <a:lnTo>
                  <a:pt x="381381" y="265303"/>
                </a:lnTo>
                <a:lnTo>
                  <a:pt x="380111" y="263525"/>
                </a:lnTo>
                <a:lnTo>
                  <a:pt x="377571" y="262890"/>
                </a:lnTo>
                <a:lnTo>
                  <a:pt x="375538" y="262255"/>
                </a:lnTo>
                <a:close/>
              </a:path>
              <a:path w="424179" h="532130">
                <a:moveTo>
                  <a:pt x="382015" y="293750"/>
                </a:moveTo>
                <a:lnTo>
                  <a:pt x="348614" y="293750"/>
                </a:lnTo>
                <a:lnTo>
                  <a:pt x="351282" y="294386"/>
                </a:lnTo>
                <a:lnTo>
                  <a:pt x="352552" y="296163"/>
                </a:lnTo>
                <a:lnTo>
                  <a:pt x="352552" y="317373"/>
                </a:lnTo>
                <a:lnTo>
                  <a:pt x="351282" y="319913"/>
                </a:lnTo>
                <a:lnTo>
                  <a:pt x="348614" y="321056"/>
                </a:lnTo>
                <a:lnTo>
                  <a:pt x="382015" y="321056"/>
                </a:lnTo>
                <a:lnTo>
                  <a:pt x="382015" y="293750"/>
                </a:lnTo>
                <a:close/>
              </a:path>
              <a:path w="424179" h="532130">
                <a:moveTo>
                  <a:pt x="375538" y="152019"/>
                </a:moveTo>
                <a:lnTo>
                  <a:pt x="48006" y="152019"/>
                </a:lnTo>
                <a:lnTo>
                  <a:pt x="44831" y="152654"/>
                </a:lnTo>
                <a:lnTo>
                  <a:pt x="43561" y="153924"/>
                </a:lnTo>
                <a:lnTo>
                  <a:pt x="41656" y="155067"/>
                </a:lnTo>
                <a:lnTo>
                  <a:pt x="41656" y="238125"/>
                </a:lnTo>
                <a:lnTo>
                  <a:pt x="43561" y="239903"/>
                </a:lnTo>
                <a:lnTo>
                  <a:pt x="44831" y="240537"/>
                </a:lnTo>
                <a:lnTo>
                  <a:pt x="48006" y="241681"/>
                </a:lnTo>
                <a:lnTo>
                  <a:pt x="375538" y="241681"/>
                </a:lnTo>
                <a:lnTo>
                  <a:pt x="377571" y="240537"/>
                </a:lnTo>
                <a:lnTo>
                  <a:pt x="380111" y="239903"/>
                </a:lnTo>
                <a:lnTo>
                  <a:pt x="381381" y="238125"/>
                </a:lnTo>
                <a:lnTo>
                  <a:pt x="382015" y="235585"/>
                </a:lnTo>
                <a:lnTo>
                  <a:pt x="382015" y="210185"/>
                </a:lnTo>
                <a:lnTo>
                  <a:pt x="323723" y="210185"/>
                </a:lnTo>
                <a:lnTo>
                  <a:pt x="320421" y="209042"/>
                </a:lnTo>
                <a:lnTo>
                  <a:pt x="319786" y="207137"/>
                </a:lnTo>
                <a:lnTo>
                  <a:pt x="319786" y="185928"/>
                </a:lnTo>
                <a:lnTo>
                  <a:pt x="320421" y="183515"/>
                </a:lnTo>
                <a:lnTo>
                  <a:pt x="382015" y="183515"/>
                </a:lnTo>
                <a:lnTo>
                  <a:pt x="382015" y="158115"/>
                </a:lnTo>
                <a:lnTo>
                  <a:pt x="381381" y="155067"/>
                </a:lnTo>
                <a:lnTo>
                  <a:pt x="380111" y="153924"/>
                </a:lnTo>
                <a:lnTo>
                  <a:pt x="377571" y="152654"/>
                </a:lnTo>
                <a:lnTo>
                  <a:pt x="375538" y="152019"/>
                </a:lnTo>
                <a:close/>
              </a:path>
              <a:path w="424179" h="532130">
                <a:moveTo>
                  <a:pt x="382015" y="183515"/>
                </a:moveTo>
                <a:lnTo>
                  <a:pt x="351282" y="183515"/>
                </a:lnTo>
                <a:lnTo>
                  <a:pt x="352552" y="185928"/>
                </a:lnTo>
                <a:lnTo>
                  <a:pt x="352552" y="207137"/>
                </a:lnTo>
                <a:lnTo>
                  <a:pt x="351282" y="209042"/>
                </a:lnTo>
                <a:lnTo>
                  <a:pt x="348614" y="210185"/>
                </a:lnTo>
                <a:lnTo>
                  <a:pt x="382015" y="210185"/>
                </a:lnTo>
                <a:lnTo>
                  <a:pt x="382015" y="183515"/>
                </a:lnTo>
                <a:close/>
              </a:path>
              <a:path w="424179" h="532130">
                <a:moveTo>
                  <a:pt x="377571" y="41782"/>
                </a:moveTo>
                <a:lnTo>
                  <a:pt x="44831" y="41782"/>
                </a:lnTo>
                <a:lnTo>
                  <a:pt x="43561" y="43561"/>
                </a:lnTo>
                <a:lnTo>
                  <a:pt x="41656" y="45466"/>
                </a:lnTo>
                <a:lnTo>
                  <a:pt x="41656" y="127254"/>
                </a:lnTo>
                <a:lnTo>
                  <a:pt x="43561" y="129031"/>
                </a:lnTo>
                <a:lnTo>
                  <a:pt x="44831" y="130810"/>
                </a:lnTo>
                <a:lnTo>
                  <a:pt x="377571" y="130810"/>
                </a:lnTo>
                <a:lnTo>
                  <a:pt x="380111" y="129031"/>
                </a:lnTo>
                <a:lnTo>
                  <a:pt x="381381" y="127254"/>
                </a:lnTo>
                <a:lnTo>
                  <a:pt x="382015" y="125349"/>
                </a:lnTo>
                <a:lnTo>
                  <a:pt x="382015" y="99949"/>
                </a:lnTo>
                <a:lnTo>
                  <a:pt x="323723" y="99949"/>
                </a:lnTo>
                <a:lnTo>
                  <a:pt x="320421" y="98679"/>
                </a:lnTo>
                <a:lnTo>
                  <a:pt x="319786" y="97536"/>
                </a:lnTo>
                <a:lnTo>
                  <a:pt x="319786" y="75056"/>
                </a:lnTo>
                <a:lnTo>
                  <a:pt x="320421" y="73279"/>
                </a:lnTo>
                <a:lnTo>
                  <a:pt x="323723" y="72643"/>
                </a:lnTo>
                <a:lnTo>
                  <a:pt x="382015" y="72643"/>
                </a:lnTo>
                <a:lnTo>
                  <a:pt x="382015" y="47243"/>
                </a:lnTo>
                <a:lnTo>
                  <a:pt x="381381" y="45466"/>
                </a:lnTo>
                <a:lnTo>
                  <a:pt x="380111" y="43561"/>
                </a:lnTo>
                <a:lnTo>
                  <a:pt x="377571" y="41782"/>
                </a:lnTo>
                <a:close/>
              </a:path>
              <a:path w="424179" h="532130">
                <a:moveTo>
                  <a:pt x="382015" y="72643"/>
                </a:moveTo>
                <a:lnTo>
                  <a:pt x="348614" y="72643"/>
                </a:lnTo>
                <a:lnTo>
                  <a:pt x="351282" y="73279"/>
                </a:lnTo>
                <a:lnTo>
                  <a:pt x="352552" y="75056"/>
                </a:lnTo>
                <a:lnTo>
                  <a:pt x="352552" y="97536"/>
                </a:lnTo>
                <a:lnTo>
                  <a:pt x="351282" y="98679"/>
                </a:lnTo>
                <a:lnTo>
                  <a:pt x="348614" y="99949"/>
                </a:lnTo>
                <a:lnTo>
                  <a:pt x="382015" y="99949"/>
                </a:lnTo>
                <a:lnTo>
                  <a:pt x="382015" y="72643"/>
                </a:lnTo>
                <a:close/>
              </a:path>
            </a:pathLst>
          </a:custGeom>
          <a:solidFill>
            <a:srgbClr val="008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95388" y="2081529"/>
            <a:ext cx="711835" cy="433070"/>
          </a:xfrm>
          <a:custGeom>
            <a:avLst/>
            <a:gdLst/>
            <a:ahLst/>
            <a:cxnLst/>
            <a:rect l="l" t="t" r="r" b="b"/>
            <a:pathLst>
              <a:path w="711834" h="433069">
                <a:moveTo>
                  <a:pt x="490619" y="406400"/>
                </a:moveTo>
                <a:lnTo>
                  <a:pt x="306069" y="406400"/>
                </a:lnTo>
                <a:lnTo>
                  <a:pt x="322325" y="415289"/>
                </a:lnTo>
                <a:lnTo>
                  <a:pt x="370077" y="430530"/>
                </a:lnTo>
                <a:lnTo>
                  <a:pt x="384809" y="433069"/>
                </a:lnTo>
                <a:lnTo>
                  <a:pt x="414781" y="433069"/>
                </a:lnTo>
                <a:lnTo>
                  <a:pt x="457961" y="422909"/>
                </a:lnTo>
                <a:lnTo>
                  <a:pt x="490619" y="406400"/>
                </a:lnTo>
                <a:close/>
              </a:path>
              <a:path w="711834" h="433069">
                <a:moveTo>
                  <a:pt x="380936" y="402589"/>
                </a:moveTo>
                <a:lnTo>
                  <a:pt x="168909" y="402589"/>
                </a:lnTo>
                <a:lnTo>
                  <a:pt x="176529" y="408939"/>
                </a:lnTo>
                <a:lnTo>
                  <a:pt x="184276" y="412750"/>
                </a:lnTo>
                <a:lnTo>
                  <a:pt x="192785" y="417830"/>
                </a:lnTo>
                <a:lnTo>
                  <a:pt x="202056" y="420369"/>
                </a:lnTo>
                <a:lnTo>
                  <a:pt x="211327" y="424180"/>
                </a:lnTo>
                <a:lnTo>
                  <a:pt x="240537" y="427989"/>
                </a:lnTo>
                <a:lnTo>
                  <a:pt x="257555" y="425450"/>
                </a:lnTo>
                <a:lnTo>
                  <a:pt x="266826" y="424180"/>
                </a:lnTo>
                <a:lnTo>
                  <a:pt x="275208" y="421639"/>
                </a:lnTo>
                <a:lnTo>
                  <a:pt x="282955" y="419100"/>
                </a:lnTo>
                <a:lnTo>
                  <a:pt x="291464" y="415289"/>
                </a:lnTo>
                <a:lnTo>
                  <a:pt x="298450" y="411480"/>
                </a:lnTo>
                <a:lnTo>
                  <a:pt x="306069" y="406400"/>
                </a:lnTo>
                <a:lnTo>
                  <a:pt x="490619" y="406400"/>
                </a:lnTo>
                <a:lnTo>
                  <a:pt x="494356" y="403859"/>
                </a:lnTo>
                <a:lnTo>
                  <a:pt x="387095" y="403859"/>
                </a:lnTo>
                <a:lnTo>
                  <a:pt x="380936" y="402589"/>
                </a:lnTo>
                <a:close/>
              </a:path>
              <a:path w="711834" h="433069">
                <a:moveTo>
                  <a:pt x="225932" y="64769"/>
                </a:moveTo>
                <a:lnTo>
                  <a:pt x="205866" y="64769"/>
                </a:lnTo>
                <a:lnTo>
                  <a:pt x="195833" y="66039"/>
                </a:lnTo>
                <a:lnTo>
                  <a:pt x="185800" y="68580"/>
                </a:lnTo>
                <a:lnTo>
                  <a:pt x="176529" y="71119"/>
                </a:lnTo>
                <a:lnTo>
                  <a:pt x="166496" y="73659"/>
                </a:lnTo>
                <a:lnTo>
                  <a:pt x="158114" y="77469"/>
                </a:lnTo>
                <a:lnTo>
                  <a:pt x="148843" y="81280"/>
                </a:lnTo>
                <a:lnTo>
                  <a:pt x="140334" y="87630"/>
                </a:lnTo>
                <a:lnTo>
                  <a:pt x="107187" y="120650"/>
                </a:lnTo>
                <a:lnTo>
                  <a:pt x="101726" y="128269"/>
                </a:lnTo>
                <a:lnTo>
                  <a:pt x="97154" y="137159"/>
                </a:lnTo>
                <a:lnTo>
                  <a:pt x="93344" y="146050"/>
                </a:lnTo>
                <a:lnTo>
                  <a:pt x="83311" y="149859"/>
                </a:lnTo>
                <a:lnTo>
                  <a:pt x="46227" y="172719"/>
                </a:lnTo>
                <a:lnTo>
                  <a:pt x="20065" y="203200"/>
                </a:lnTo>
                <a:lnTo>
                  <a:pt x="14604" y="212089"/>
                </a:lnTo>
                <a:lnTo>
                  <a:pt x="1523" y="251459"/>
                </a:lnTo>
                <a:lnTo>
                  <a:pt x="0" y="260350"/>
                </a:lnTo>
                <a:lnTo>
                  <a:pt x="0" y="271780"/>
                </a:lnTo>
                <a:lnTo>
                  <a:pt x="6222" y="311150"/>
                </a:lnTo>
                <a:lnTo>
                  <a:pt x="23875" y="345439"/>
                </a:lnTo>
                <a:lnTo>
                  <a:pt x="50926" y="374650"/>
                </a:lnTo>
                <a:lnTo>
                  <a:pt x="62483" y="382269"/>
                </a:lnTo>
                <a:lnTo>
                  <a:pt x="73278" y="389889"/>
                </a:lnTo>
                <a:lnTo>
                  <a:pt x="85597" y="394969"/>
                </a:lnTo>
                <a:lnTo>
                  <a:pt x="98678" y="398780"/>
                </a:lnTo>
                <a:lnTo>
                  <a:pt x="112521" y="402589"/>
                </a:lnTo>
                <a:lnTo>
                  <a:pt x="126491" y="405130"/>
                </a:lnTo>
                <a:lnTo>
                  <a:pt x="154177" y="405130"/>
                </a:lnTo>
                <a:lnTo>
                  <a:pt x="168909" y="402589"/>
                </a:lnTo>
                <a:lnTo>
                  <a:pt x="380936" y="402589"/>
                </a:lnTo>
                <a:lnTo>
                  <a:pt x="362457" y="398780"/>
                </a:lnTo>
                <a:lnTo>
                  <a:pt x="358563" y="397509"/>
                </a:lnTo>
                <a:lnTo>
                  <a:pt x="232155" y="397509"/>
                </a:lnTo>
                <a:lnTo>
                  <a:pt x="224408" y="396239"/>
                </a:lnTo>
                <a:lnTo>
                  <a:pt x="217423" y="394969"/>
                </a:lnTo>
                <a:lnTo>
                  <a:pt x="210438" y="392430"/>
                </a:lnTo>
                <a:lnTo>
                  <a:pt x="202818" y="389889"/>
                </a:lnTo>
                <a:lnTo>
                  <a:pt x="196595" y="384809"/>
                </a:lnTo>
                <a:lnTo>
                  <a:pt x="189737" y="381000"/>
                </a:lnTo>
                <a:lnTo>
                  <a:pt x="183514" y="375919"/>
                </a:lnTo>
                <a:lnTo>
                  <a:pt x="128777" y="375919"/>
                </a:lnTo>
                <a:lnTo>
                  <a:pt x="118744" y="373380"/>
                </a:lnTo>
                <a:lnTo>
                  <a:pt x="107950" y="370839"/>
                </a:lnTo>
                <a:lnTo>
                  <a:pt x="70992" y="351789"/>
                </a:lnTo>
                <a:lnTo>
                  <a:pt x="43941" y="321309"/>
                </a:lnTo>
                <a:lnTo>
                  <a:pt x="31622" y="281939"/>
                </a:lnTo>
                <a:lnTo>
                  <a:pt x="30860" y="271780"/>
                </a:lnTo>
                <a:lnTo>
                  <a:pt x="30860" y="262889"/>
                </a:lnTo>
                <a:lnTo>
                  <a:pt x="33146" y="255269"/>
                </a:lnTo>
                <a:lnTo>
                  <a:pt x="36194" y="238759"/>
                </a:lnTo>
                <a:lnTo>
                  <a:pt x="40131" y="229869"/>
                </a:lnTo>
                <a:lnTo>
                  <a:pt x="43941" y="223519"/>
                </a:lnTo>
                <a:lnTo>
                  <a:pt x="48513" y="217169"/>
                </a:lnTo>
                <a:lnTo>
                  <a:pt x="53212" y="209550"/>
                </a:lnTo>
                <a:lnTo>
                  <a:pt x="84835" y="181609"/>
                </a:lnTo>
                <a:lnTo>
                  <a:pt x="93344" y="179069"/>
                </a:lnTo>
                <a:lnTo>
                  <a:pt x="101726" y="175259"/>
                </a:lnTo>
                <a:lnTo>
                  <a:pt x="109473" y="172719"/>
                </a:lnTo>
                <a:lnTo>
                  <a:pt x="117982" y="168909"/>
                </a:lnTo>
                <a:lnTo>
                  <a:pt x="120268" y="161289"/>
                </a:lnTo>
                <a:lnTo>
                  <a:pt x="122554" y="154939"/>
                </a:lnTo>
                <a:lnTo>
                  <a:pt x="126491" y="147319"/>
                </a:lnTo>
                <a:lnTo>
                  <a:pt x="129539" y="140969"/>
                </a:lnTo>
                <a:lnTo>
                  <a:pt x="134111" y="134619"/>
                </a:lnTo>
                <a:lnTo>
                  <a:pt x="138810" y="128269"/>
                </a:lnTo>
                <a:lnTo>
                  <a:pt x="144144" y="123189"/>
                </a:lnTo>
                <a:lnTo>
                  <a:pt x="149605" y="116839"/>
                </a:lnTo>
                <a:lnTo>
                  <a:pt x="156590" y="113030"/>
                </a:lnTo>
                <a:lnTo>
                  <a:pt x="162686" y="109219"/>
                </a:lnTo>
                <a:lnTo>
                  <a:pt x="168909" y="105409"/>
                </a:lnTo>
                <a:lnTo>
                  <a:pt x="207390" y="93980"/>
                </a:lnTo>
                <a:lnTo>
                  <a:pt x="254453" y="93980"/>
                </a:lnTo>
                <a:lnTo>
                  <a:pt x="256793" y="90169"/>
                </a:lnTo>
                <a:lnTo>
                  <a:pt x="261365" y="82550"/>
                </a:lnTo>
                <a:lnTo>
                  <a:pt x="266826" y="76200"/>
                </a:lnTo>
                <a:lnTo>
                  <a:pt x="272160" y="71119"/>
                </a:lnTo>
                <a:lnTo>
                  <a:pt x="276529" y="66039"/>
                </a:lnTo>
                <a:lnTo>
                  <a:pt x="236727" y="66039"/>
                </a:lnTo>
                <a:lnTo>
                  <a:pt x="225932" y="64769"/>
                </a:lnTo>
                <a:close/>
              </a:path>
              <a:path w="711834" h="433069">
                <a:moveTo>
                  <a:pt x="463359" y="29209"/>
                </a:moveTo>
                <a:lnTo>
                  <a:pt x="380872" y="29209"/>
                </a:lnTo>
                <a:lnTo>
                  <a:pt x="391667" y="31750"/>
                </a:lnTo>
                <a:lnTo>
                  <a:pt x="403986" y="34289"/>
                </a:lnTo>
                <a:lnTo>
                  <a:pt x="414781" y="36830"/>
                </a:lnTo>
                <a:lnTo>
                  <a:pt x="453389" y="58419"/>
                </a:lnTo>
                <a:lnTo>
                  <a:pt x="481202" y="91439"/>
                </a:lnTo>
                <a:lnTo>
                  <a:pt x="497331" y="133350"/>
                </a:lnTo>
                <a:lnTo>
                  <a:pt x="498855" y="146050"/>
                </a:lnTo>
                <a:lnTo>
                  <a:pt x="523620" y="146050"/>
                </a:lnTo>
                <a:lnTo>
                  <a:pt x="564387" y="158750"/>
                </a:lnTo>
                <a:lnTo>
                  <a:pt x="596772" y="186689"/>
                </a:lnTo>
                <a:lnTo>
                  <a:pt x="604519" y="200659"/>
                </a:lnTo>
                <a:lnTo>
                  <a:pt x="608329" y="208280"/>
                </a:lnTo>
                <a:lnTo>
                  <a:pt x="611504" y="217169"/>
                </a:lnTo>
                <a:lnTo>
                  <a:pt x="613028" y="224789"/>
                </a:lnTo>
                <a:lnTo>
                  <a:pt x="613790" y="236219"/>
                </a:lnTo>
                <a:lnTo>
                  <a:pt x="626109" y="238759"/>
                </a:lnTo>
                <a:lnTo>
                  <a:pt x="665479" y="259080"/>
                </a:lnTo>
                <a:lnTo>
                  <a:pt x="680846" y="298450"/>
                </a:lnTo>
                <a:lnTo>
                  <a:pt x="680846" y="304800"/>
                </a:lnTo>
                <a:lnTo>
                  <a:pt x="680084" y="311150"/>
                </a:lnTo>
                <a:lnTo>
                  <a:pt x="677798" y="317500"/>
                </a:lnTo>
                <a:lnTo>
                  <a:pt x="676275" y="322580"/>
                </a:lnTo>
                <a:lnTo>
                  <a:pt x="673100" y="327659"/>
                </a:lnTo>
                <a:lnTo>
                  <a:pt x="670813" y="332739"/>
                </a:lnTo>
                <a:lnTo>
                  <a:pt x="663066" y="341630"/>
                </a:lnTo>
                <a:lnTo>
                  <a:pt x="633856" y="359409"/>
                </a:lnTo>
                <a:lnTo>
                  <a:pt x="627633" y="361950"/>
                </a:lnTo>
                <a:lnTo>
                  <a:pt x="498855" y="361950"/>
                </a:lnTo>
                <a:lnTo>
                  <a:pt x="483488" y="374650"/>
                </a:lnTo>
                <a:lnTo>
                  <a:pt x="472693" y="382269"/>
                </a:lnTo>
                <a:lnTo>
                  <a:pt x="436371" y="398780"/>
                </a:lnTo>
                <a:lnTo>
                  <a:pt x="411733" y="403859"/>
                </a:lnTo>
                <a:lnTo>
                  <a:pt x="494356" y="403859"/>
                </a:lnTo>
                <a:lnTo>
                  <a:pt x="498093" y="401319"/>
                </a:lnTo>
                <a:lnTo>
                  <a:pt x="510412" y="391159"/>
                </a:lnTo>
                <a:lnTo>
                  <a:pt x="623061" y="391159"/>
                </a:lnTo>
                <a:lnTo>
                  <a:pt x="641476" y="388619"/>
                </a:lnTo>
                <a:lnTo>
                  <a:pt x="649223" y="386080"/>
                </a:lnTo>
                <a:lnTo>
                  <a:pt x="666241" y="378459"/>
                </a:lnTo>
                <a:lnTo>
                  <a:pt x="673100" y="373380"/>
                </a:lnTo>
                <a:lnTo>
                  <a:pt x="680084" y="368300"/>
                </a:lnTo>
                <a:lnTo>
                  <a:pt x="686307" y="363219"/>
                </a:lnTo>
                <a:lnTo>
                  <a:pt x="691641" y="355600"/>
                </a:lnTo>
                <a:lnTo>
                  <a:pt x="697102" y="349250"/>
                </a:lnTo>
                <a:lnTo>
                  <a:pt x="701675" y="341630"/>
                </a:lnTo>
                <a:lnTo>
                  <a:pt x="705484" y="334009"/>
                </a:lnTo>
                <a:lnTo>
                  <a:pt x="707897" y="325119"/>
                </a:lnTo>
                <a:lnTo>
                  <a:pt x="710183" y="317500"/>
                </a:lnTo>
                <a:lnTo>
                  <a:pt x="711707" y="308609"/>
                </a:lnTo>
                <a:lnTo>
                  <a:pt x="711707" y="290830"/>
                </a:lnTo>
                <a:lnTo>
                  <a:pt x="710945" y="284480"/>
                </a:lnTo>
                <a:lnTo>
                  <a:pt x="708659" y="276859"/>
                </a:lnTo>
                <a:lnTo>
                  <a:pt x="706246" y="269239"/>
                </a:lnTo>
                <a:lnTo>
                  <a:pt x="703198" y="262889"/>
                </a:lnTo>
                <a:lnTo>
                  <a:pt x="700912" y="255269"/>
                </a:lnTo>
                <a:lnTo>
                  <a:pt x="696340" y="248919"/>
                </a:lnTo>
                <a:lnTo>
                  <a:pt x="692403" y="243839"/>
                </a:lnTo>
                <a:lnTo>
                  <a:pt x="687069" y="238759"/>
                </a:lnTo>
                <a:lnTo>
                  <a:pt x="681608" y="232409"/>
                </a:lnTo>
                <a:lnTo>
                  <a:pt x="676275" y="227330"/>
                </a:lnTo>
                <a:lnTo>
                  <a:pt x="669289" y="223519"/>
                </a:lnTo>
                <a:lnTo>
                  <a:pt x="663066" y="219709"/>
                </a:lnTo>
                <a:lnTo>
                  <a:pt x="656208" y="217169"/>
                </a:lnTo>
                <a:lnTo>
                  <a:pt x="648461" y="213359"/>
                </a:lnTo>
                <a:lnTo>
                  <a:pt x="641476" y="210819"/>
                </a:lnTo>
                <a:lnTo>
                  <a:pt x="638428" y="201930"/>
                </a:lnTo>
                <a:lnTo>
                  <a:pt x="634618" y="191769"/>
                </a:lnTo>
                <a:lnTo>
                  <a:pt x="626109" y="175259"/>
                </a:lnTo>
                <a:lnTo>
                  <a:pt x="619125" y="167639"/>
                </a:lnTo>
                <a:lnTo>
                  <a:pt x="613028" y="158750"/>
                </a:lnTo>
                <a:lnTo>
                  <a:pt x="582929" y="134619"/>
                </a:lnTo>
                <a:lnTo>
                  <a:pt x="555116" y="123189"/>
                </a:lnTo>
                <a:lnTo>
                  <a:pt x="545210" y="119380"/>
                </a:lnTo>
                <a:lnTo>
                  <a:pt x="535177" y="116839"/>
                </a:lnTo>
                <a:lnTo>
                  <a:pt x="525144" y="116839"/>
                </a:lnTo>
                <a:lnTo>
                  <a:pt x="521969" y="102869"/>
                </a:lnTo>
                <a:lnTo>
                  <a:pt x="515873" y="91439"/>
                </a:lnTo>
                <a:lnTo>
                  <a:pt x="510412" y="80009"/>
                </a:lnTo>
                <a:lnTo>
                  <a:pt x="504316" y="69850"/>
                </a:lnTo>
                <a:lnTo>
                  <a:pt x="495807" y="59689"/>
                </a:lnTo>
                <a:lnTo>
                  <a:pt x="488060" y="49530"/>
                </a:lnTo>
                <a:lnTo>
                  <a:pt x="478789" y="40639"/>
                </a:lnTo>
                <a:lnTo>
                  <a:pt x="468756" y="33019"/>
                </a:lnTo>
                <a:lnTo>
                  <a:pt x="463359" y="29209"/>
                </a:lnTo>
                <a:close/>
              </a:path>
              <a:path w="711834" h="433069">
                <a:moveTo>
                  <a:pt x="305307" y="368300"/>
                </a:moveTo>
                <a:lnTo>
                  <a:pt x="295275" y="377189"/>
                </a:lnTo>
                <a:lnTo>
                  <a:pt x="289940" y="382269"/>
                </a:lnTo>
                <a:lnTo>
                  <a:pt x="282955" y="386080"/>
                </a:lnTo>
                <a:lnTo>
                  <a:pt x="247522" y="397509"/>
                </a:lnTo>
                <a:lnTo>
                  <a:pt x="358563" y="397509"/>
                </a:lnTo>
                <a:lnTo>
                  <a:pt x="350773" y="394969"/>
                </a:lnTo>
                <a:lnTo>
                  <a:pt x="340867" y="391159"/>
                </a:lnTo>
                <a:lnTo>
                  <a:pt x="331596" y="386080"/>
                </a:lnTo>
                <a:lnTo>
                  <a:pt x="322325" y="382269"/>
                </a:lnTo>
                <a:lnTo>
                  <a:pt x="315340" y="375919"/>
                </a:lnTo>
                <a:lnTo>
                  <a:pt x="305307" y="368300"/>
                </a:lnTo>
                <a:close/>
              </a:path>
              <a:path w="711834" h="433069">
                <a:moveTo>
                  <a:pt x="177291" y="370839"/>
                </a:moveTo>
                <a:lnTo>
                  <a:pt x="168909" y="372109"/>
                </a:lnTo>
                <a:lnTo>
                  <a:pt x="154177" y="374650"/>
                </a:lnTo>
                <a:lnTo>
                  <a:pt x="140334" y="375919"/>
                </a:lnTo>
                <a:lnTo>
                  <a:pt x="183514" y="375919"/>
                </a:lnTo>
                <a:lnTo>
                  <a:pt x="177291" y="370839"/>
                </a:lnTo>
                <a:close/>
              </a:path>
              <a:path w="711834" h="433069">
                <a:moveTo>
                  <a:pt x="254453" y="93980"/>
                </a:moveTo>
                <a:lnTo>
                  <a:pt x="215900" y="93980"/>
                </a:lnTo>
                <a:lnTo>
                  <a:pt x="227456" y="95250"/>
                </a:lnTo>
                <a:lnTo>
                  <a:pt x="251332" y="99059"/>
                </a:lnTo>
                <a:lnTo>
                  <a:pt x="254453" y="93980"/>
                </a:lnTo>
                <a:close/>
              </a:path>
              <a:path w="711834" h="433069">
                <a:moveTo>
                  <a:pt x="382396" y="0"/>
                </a:moveTo>
                <a:lnTo>
                  <a:pt x="369315" y="0"/>
                </a:lnTo>
                <a:lnTo>
                  <a:pt x="349250" y="1269"/>
                </a:lnTo>
                <a:lnTo>
                  <a:pt x="330072" y="3809"/>
                </a:lnTo>
                <a:lnTo>
                  <a:pt x="320801" y="7619"/>
                </a:lnTo>
                <a:lnTo>
                  <a:pt x="311530" y="10159"/>
                </a:lnTo>
                <a:lnTo>
                  <a:pt x="302259" y="13969"/>
                </a:lnTo>
                <a:lnTo>
                  <a:pt x="294512" y="17780"/>
                </a:lnTo>
                <a:lnTo>
                  <a:pt x="286130" y="21589"/>
                </a:lnTo>
                <a:lnTo>
                  <a:pt x="277621" y="26669"/>
                </a:lnTo>
                <a:lnTo>
                  <a:pt x="269875" y="33019"/>
                </a:lnTo>
                <a:lnTo>
                  <a:pt x="262127" y="38100"/>
                </a:lnTo>
                <a:lnTo>
                  <a:pt x="255269" y="44450"/>
                </a:lnTo>
                <a:lnTo>
                  <a:pt x="248284" y="52069"/>
                </a:lnTo>
                <a:lnTo>
                  <a:pt x="242061" y="58419"/>
                </a:lnTo>
                <a:lnTo>
                  <a:pt x="236727" y="66039"/>
                </a:lnTo>
                <a:lnTo>
                  <a:pt x="276529" y="66039"/>
                </a:lnTo>
                <a:lnTo>
                  <a:pt x="277621" y="64769"/>
                </a:lnTo>
                <a:lnTo>
                  <a:pt x="290702" y="54609"/>
                </a:lnTo>
                <a:lnTo>
                  <a:pt x="304545" y="45719"/>
                </a:lnTo>
                <a:lnTo>
                  <a:pt x="320039" y="38100"/>
                </a:lnTo>
                <a:lnTo>
                  <a:pt x="335406" y="33019"/>
                </a:lnTo>
                <a:lnTo>
                  <a:pt x="343915" y="31750"/>
                </a:lnTo>
                <a:lnTo>
                  <a:pt x="351662" y="30480"/>
                </a:lnTo>
                <a:lnTo>
                  <a:pt x="360044" y="29209"/>
                </a:lnTo>
                <a:lnTo>
                  <a:pt x="463359" y="29209"/>
                </a:lnTo>
                <a:lnTo>
                  <a:pt x="457961" y="25400"/>
                </a:lnTo>
                <a:lnTo>
                  <a:pt x="446404" y="19050"/>
                </a:lnTo>
                <a:lnTo>
                  <a:pt x="434847" y="13969"/>
                </a:lnTo>
                <a:lnTo>
                  <a:pt x="421766" y="7619"/>
                </a:lnTo>
                <a:lnTo>
                  <a:pt x="409447" y="3809"/>
                </a:lnTo>
                <a:lnTo>
                  <a:pt x="396366" y="2539"/>
                </a:lnTo>
                <a:lnTo>
                  <a:pt x="382396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28388" y="3839971"/>
            <a:ext cx="711835" cy="431800"/>
          </a:xfrm>
          <a:custGeom>
            <a:avLst/>
            <a:gdLst/>
            <a:ahLst/>
            <a:cxnLst/>
            <a:rect l="l" t="t" r="r" b="b"/>
            <a:pathLst>
              <a:path w="711835" h="431800">
                <a:moveTo>
                  <a:pt x="490619" y="405129"/>
                </a:moveTo>
                <a:lnTo>
                  <a:pt x="306070" y="405129"/>
                </a:lnTo>
                <a:lnTo>
                  <a:pt x="322325" y="414019"/>
                </a:lnTo>
                <a:lnTo>
                  <a:pt x="370077" y="429259"/>
                </a:lnTo>
                <a:lnTo>
                  <a:pt x="384810" y="431799"/>
                </a:lnTo>
                <a:lnTo>
                  <a:pt x="414782" y="431799"/>
                </a:lnTo>
                <a:lnTo>
                  <a:pt x="457962" y="421639"/>
                </a:lnTo>
                <a:lnTo>
                  <a:pt x="490619" y="405129"/>
                </a:lnTo>
                <a:close/>
              </a:path>
              <a:path w="711835" h="431800">
                <a:moveTo>
                  <a:pt x="380936" y="401319"/>
                </a:moveTo>
                <a:lnTo>
                  <a:pt x="168910" y="401319"/>
                </a:lnTo>
                <a:lnTo>
                  <a:pt x="176529" y="407669"/>
                </a:lnTo>
                <a:lnTo>
                  <a:pt x="184276" y="411479"/>
                </a:lnTo>
                <a:lnTo>
                  <a:pt x="192786" y="416559"/>
                </a:lnTo>
                <a:lnTo>
                  <a:pt x="202057" y="419099"/>
                </a:lnTo>
                <a:lnTo>
                  <a:pt x="211327" y="422909"/>
                </a:lnTo>
                <a:lnTo>
                  <a:pt x="220472" y="424179"/>
                </a:lnTo>
                <a:lnTo>
                  <a:pt x="240537" y="426719"/>
                </a:lnTo>
                <a:lnTo>
                  <a:pt x="257556" y="424179"/>
                </a:lnTo>
                <a:lnTo>
                  <a:pt x="266826" y="422909"/>
                </a:lnTo>
                <a:lnTo>
                  <a:pt x="306070" y="405129"/>
                </a:lnTo>
                <a:lnTo>
                  <a:pt x="490619" y="405129"/>
                </a:lnTo>
                <a:lnTo>
                  <a:pt x="494356" y="402589"/>
                </a:lnTo>
                <a:lnTo>
                  <a:pt x="387096" y="402589"/>
                </a:lnTo>
                <a:lnTo>
                  <a:pt x="380936" y="401319"/>
                </a:lnTo>
                <a:close/>
              </a:path>
              <a:path w="711835" h="431800">
                <a:moveTo>
                  <a:pt x="225933" y="64769"/>
                </a:moveTo>
                <a:lnTo>
                  <a:pt x="205866" y="64769"/>
                </a:lnTo>
                <a:lnTo>
                  <a:pt x="195834" y="66039"/>
                </a:lnTo>
                <a:lnTo>
                  <a:pt x="185800" y="68579"/>
                </a:lnTo>
                <a:lnTo>
                  <a:pt x="176529" y="71119"/>
                </a:lnTo>
                <a:lnTo>
                  <a:pt x="166497" y="73659"/>
                </a:lnTo>
                <a:lnTo>
                  <a:pt x="158114" y="77469"/>
                </a:lnTo>
                <a:lnTo>
                  <a:pt x="148844" y="81279"/>
                </a:lnTo>
                <a:lnTo>
                  <a:pt x="140335" y="87629"/>
                </a:lnTo>
                <a:lnTo>
                  <a:pt x="107187" y="120649"/>
                </a:lnTo>
                <a:lnTo>
                  <a:pt x="101726" y="128269"/>
                </a:lnTo>
                <a:lnTo>
                  <a:pt x="97154" y="137159"/>
                </a:lnTo>
                <a:lnTo>
                  <a:pt x="93345" y="146049"/>
                </a:lnTo>
                <a:lnTo>
                  <a:pt x="83312" y="149859"/>
                </a:lnTo>
                <a:lnTo>
                  <a:pt x="46227" y="172719"/>
                </a:lnTo>
                <a:lnTo>
                  <a:pt x="20065" y="203199"/>
                </a:lnTo>
                <a:lnTo>
                  <a:pt x="14604" y="212089"/>
                </a:lnTo>
                <a:lnTo>
                  <a:pt x="1524" y="250189"/>
                </a:lnTo>
                <a:lnTo>
                  <a:pt x="0" y="260349"/>
                </a:lnTo>
                <a:lnTo>
                  <a:pt x="0" y="271779"/>
                </a:lnTo>
                <a:lnTo>
                  <a:pt x="6223" y="309879"/>
                </a:lnTo>
                <a:lnTo>
                  <a:pt x="23875" y="344169"/>
                </a:lnTo>
                <a:lnTo>
                  <a:pt x="50926" y="373379"/>
                </a:lnTo>
                <a:lnTo>
                  <a:pt x="62484" y="380999"/>
                </a:lnTo>
                <a:lnTo>
                  <a:pt x="73278" y="388619"/>
                </a:lnTo>
                <a:lnTo>
                  <a:pt x="85598" y="393699"/>
                </a:lnTo>
                <a:lnTo>
                  <a:pt x="98678" y="397509"/>
                </a:lnTo>
                <a:lnTo>
                  <a:pt x="126491" y="403859"/>
                </a:lnTo>
                <a:lnTo>
                  <a:pt x="154177" y="403859"/>
                </a:lnTo>
                <a:lnTo>
                  <a:pt x="168910" y="401319"/>
                </a:lnTo>
                <a:lnTo>
                  <a:pt x="380936" y="401319"/>
                </a:lnTo>
                <a:lnTo>
                  <a:pt x="362458" y="397509"/>
                </a:lnTo>
                <a:lnTo>
                  <a:pt x="356616" y="396239"/>
                </a:lnTo>
                <a:lnTo>
                  <a:pt x="232156" y="396239"/>
                </a:lnTo>
                <a:lnTo>
                  <a:pt x="224409" y="394969"/>
                </a:lnTo>
                <a:lnTo>
                  <a:pt x="217424" y="393699"/>
                </a:lnTo>
                <a:lnTo>
                  <a:pt x="210438" y="391159"/>
                </a:lnTo>
                <a:lnTo>
                  <a:pt x="202819" y="388619"/>
                </a:lnTo>
                <a:lnTo>
                  <a:pt x="196596" y="384809"/>
                </a:lnTo>
                <a:lnTo>
                  <a:pt x="189737" y="379729"/>
                </a:lnTo>
                <a:lnTo>
                  <a:pt x="183514" y="374649"/>
                </a:lnTo>
                <a:lnTo>
                  <a:pt x="128777" y="374649"/>
                </a:lnTo>
                <a:lnTo>
                  <a:pt x="118745" y="372109"/>
                </a:lnTo>
                <a:lnTo>
                  <a:pt x="107950" y="370839"/>
                </a:lnTo>
                <a:lnTo>
                  <a:pt x="97916" y="367029"/>
                </a:lnTo>
                <a:lnTo>
                  <a:pt x="79375" y="356869"/>
                </a:lnTo>
                <a:lnTo>
                  <a:pt x="70992" y="351789"/>
                </a:lnTo>
                <a:lnTo>
                  <a:pt x="63246" y="344169"/>
                </a:lnTo>
                <a:lnTo>
                  <a:pt x="55499" y="337819"/>
                </a:lnTo>
                <a:lnTo>
                  <a:pt x="35433" y="300989"/>
                </a:lnTo>
                <a:lnTo>
                  <a:pt x="30861" y="271779"/>
                </a:lnTo>
                <a:lnTo>
                  <a:pt x="30861" y="262889"/>
                </a:lnTo>
                <a:lnTo>
                  <a:pt x="33147" y="253999"/>
                </a:lnTo>
                <a:lnTo>
                  <a:pt x="36195" y="237489"/>
                </a:lnTo>
                <a:lnTo>
                  <a:pt x="40132" y="229869"/>
                </a:lnTo>
                <a:lnTo>
                  <a:pt x="43941" y="222249"/>
                </a:lnTo>
                <a:lnTo>
                  <a:pt x="48513" y="215899"/>
                </a:lnTo>
                <a:lnTo>
                  <a:pt x="53212" y="209549"/>
                </a:lnTo>
                <a:lnTo>
                  <a:pt x="58547" y="201929"/>
                </a:lnTo>
                <a:lnTo>
                  <a:pt x="64008" y="196849"/>
                </a:lnTo>
                <a:lnTo>
                  <a:pt x="70992" y="191769"/>
                </a:lnTo>
                <a:lnTo>
                  <a:pt x="77850" y="185419"/>
                </a:lnTo>
                <a:lnTo>
                  <a:pt x="84836" y="181609"/>
                </a:lnTo>
                <a:lnTo>
                  <a:pt x="101726" y="173989"/>
                </a:lnTo>
                <a:lnTo>
                  <a:pt x="109474" y="172719"/>
                </a:lnTo>
                <a:lnTo>
                  <a:pt x="117983" y="168909"/>
                </a:lnTo>
                <a:lnTo>
                  <a:pt x="138811" y="128269"/>
                </a:lnTo>
                <a:lnTo>
                  <a:pt x="156590" y="113029"/>
                </a:lnTo>
                <a:lnTo>
                  <a:pt x="162687" y="107949"/>
                </a:lnTo>
                <a:lnTo>
                  <a:pt x="168910" y="105409"/>
                </a:lnTo>
                <a:lnTo>
                  <a:pt x="176529" y="101599"/>
                </a:lnTo>
                <a:lnTo>
                  <a:pt x="183514" y="99059"/>
                </a:lnTo>
                <a:lnTo>
                  <a:pt x="192024" y="96519"/>
                </a:lnTo>
                <a:lnTo>
                  <a:pt x="198882" y="95249"/>
                </a:lnTo>
                <a:lnTo>
                  <a:pt x="207390" y="93979"/>
                </a:lnTo>
                <a:lnTo>
                  <a:pt x="254453" y="93979"/>
                </a:lnTo>
                <a:lnTo>
                  <a:pt x="256794" y="90169"/>
                </a:lnTo>
                <a:lnTo>
                  <a:pt x="261365" y="82549"/>
                </a:lnTo>
                <a:lnTo>
                  <a:pt x="266826" y="76199"/>
                </a:lnTo>
                <a:lnTo>
                  <a:pt x="272161" y="71119"/>
                </a:lnTo>
                <a:lnTo>
                  <a:pt x="276529" y="66039"/>
                </a:lnTo>
                <a:lnTo>
                  <a:pt x="236727" y="66039"/>
                </a:lnTo>
                <a:lnTo>
                  <a:pt x="225933" y="64769"/>
                </a:lnTo>
                <a:close/>
              </a:path>
              <a:path w="711835" h="431800">
                <a:moveTo>
                  <a:pt x="463359" y="29209"/>
                </a:moveTo>
                <a:lnTo>
                  <a:pt x="380873" y="29209"/>
                </a:lnTo>
                <a:lnTo>
                  <a:pt x="391667" y="31749"/>
                </a:lnTo>
                <a:lnTo>
                  <a:pt x="403987" y="34289"/>
                </a:lnTo>
                <a:lnTo>
                  <a:pt x="414782" y="36829"/>
                </a:lnTo>
                <a:lnTo>
                  <a:pt x="453389" y="58419"/>
                </a:lnTo>
                <a:lnTo>
                  <a:pt x="481202" y="91439"/>
                </a:lnTo>
                <a:lnTo>
                  <a:pt x="497332" y="132079"/>
                </a:lnTo>
                <a:lnTo>
                  <a:pt x="498856" y="144779"/>
                </a:lnTo>
                <a:lnTo>
                  <a:pt x="514350" y="144779"/>
                </a:lnTo>
                <a:lnTo>
                  <a:pt x="532764" y="146049"/>
                </a:lnTo>
                <a:lnTo>
                  <a:pt x="540512" y="148589"/>
                </a:lnTo>
                <a:lnTo>
                  <a:pt x="549021" y="151129"/>
                </a:lnTo>
                <a:lnTo>
                  <a:pt x="585215" y="173989"/>
                </a:lnTo>
                <a:lnTo>
                  <a:pt x="591438" y="179069"/>
                </a:lnTo>
                <a:lnTo>
                  <a:pt x="596773" y="186689"/>
                </a:lnTo>
                <a:lnTo>
                  <a:pt x="601472" y="193039"/>
                </a:lnTo>
                <a:lnTo>
                  <a:pt x="604520" y="200659"/>
                </a:lnTo>
                <a:lnTo>
                  <a:pt x="608329" y="208279"/>
                </a:lnTo>
                <a:lnTo>
                  <a:pt x="611504" y="217169"/>
                </a:lnTo>
                <a:lnTo>
                  <a:pt x="613028" y="224789"/>
                </a:lnTo>
                <a:lnTo>
                  <a:pt x="613790" y="236219"/>
                </a:lnTo>
                <a:lnTo>
                  <a:pt x="626110" y="237489"/>
                </a:lnTo>
                <a:lnTo>
                  <a:pt x="665479" y="257809"/>
                </a:lnTo>
                <a:lnTo>
                  <a:pt x="680762" y="297179"/>
                </a:lnTo>
                <a:lnTo>
                  <a:pt x="680847" y="304799"/>
                </a:lnTo>
                <a:lnTo>
                  <a:pt x="680085" y="309879"/>
                </a:lnTo>
                <a:lnTo>
                  <a:pt x="677799" y="316229"/>
                </a:lnTo>
                <a:lnTo>
                  <a:pt x="676275" y="321309"/>
                </a:lnTo>
                <a:lnTo>
                  <a:pt x="673100" y="327659"/>
                </a:lnTo>
                <a:lnTo>
                  <a:pt x="670813" y="332739"/>
                </a:lnTo>
                <a:lnTo>
                  <a:pt x="663066" y="340359"/>
                </a:lnTo>
                <a:lnTo>
                  <a:pt x="633857" y="358139"/>
                </a:lnTo>
                <a:lnTo>
                  <a:pt x="627634" y="360679"/>
                </a:lnTo>
                <a:lnTo>
                  <a:pt x="498856" y="360679"/>
                </a:lnTo>
                <a:lnTo>
                  <a:pt x="494284" y="365759"/>
                </a:lnTo>
                <a:lnTo>
                  <a:pt x="472694" y="380999"/>
                </a:lnTo>
                <a:lnTo>
                  <a:pt x="436372" y="397509"/>
                </a:lnTo>
                <a:lnTo>
                  <a:pt x="411734" y="402589"/>
                </a:lnTo>
                <a:lnTo>
                  <a:pt x="494356" y="402589"/>
                </a:lnTo>
                <a:lnTo>
                  <a:pt x="498094" y="400049"/>
                </a:lnTo>
                <a:lnTo>
                  <a:pt x="510413" y="389889"/>
                </a:lnTo>
                <a:lnTo>
                  <a:pt x="632333" y="389889"/>
                </a:lnTo>
                <a:lnTo>
                  <a:pt x="641476" y="387349"/>
                </a:lnTo>
                <a:lnTo>
                  <a:pt x="649224" y="384809"/>
                </a:lnTo>
                <a:lnTo>
                  <a:pt x="666241" y="377189"/>
                </a:lnTo>
                <a:lnTo>
                  <a:pt x="673100" y="372109"/>
                </a:lnTo>
                <a:lnTo>
                  <a:pt x="680085" y="367029"/>
                </a:lnTo>
                <a:lnTo>
                  <a:pt x="686308" y="361949"/>
                </a:lnTo>
                <a:lnTo>
                  <a:pt x="691641" y="354329"/>
                </a:lnTo>
                <a:lnTo>
                  <a:pt x="697102" y="347979"/>
                </a:lnTo>
                <a:lnTo>
                  <a:pt x="701675" y="340359"/>
                </a:lnTo>
                <a:lnTo>
                  <a:pt x="705485" y="332739"/>
                </a:lnTo>
                <a:lnTo>
                  <a:pt x="707898" y="323849"/>
                </a:lnTo>
                <a:lnTo>
                  <a:pt x="710184" y="316229"/>
                </a:lnTo>
                <a:lnTo>
                  <a:pt x="711708" y="308609"/>
                </a:lnTo>
                <a:lnTo>
                  <a:pt x="711708" y="290829"/>
                </a:lnTo>
                <a:lnTo>
                  <a:pt x="710946" y="283209"/>
                </a:lnTo>
                <a:lnTo>
                  <a:pt x="708660" y="275589"/>
                </a:lnTo>
                <a:lnTo>
                  <a:pt x="706247" y="269239"/>
                </a:lnTo>
                <a:lnTo>
                  <a:pt x="703199" y="261619"/>
                </a:lnTo>
                <a:lnTo>
                  <a:pt x="700913" y="255269"/>
                </a:lnTo>
                <a:lnTo>
                  <a:pt x="696340" y="248919"/>
                </a:lnTo>
                <a:lnTo>
                  <a:pt x="692403" y="242569"/>
                </a:lnTo>
                <a:lnTo>
                  <a:pt x="687070" y="237489"/>
                </a:lnTo>
                <a:lnTo>
                  <a:pt x="681609" y="232409"/>
                </a:lnTo>
                <a:lnTo>
                  <a:pt x="676275" y="227329"/>
                </a:lnTo>
                <a:lnTo>
                  <a:pt x="669289" y="222249"/>
                </a:lnTo>
                <a:lnTo>
                  <a:pt x="663066" y="218439"/>
                </a:lnTo>
                <a:lnTo>
                  <a:pt x="656209" y="215899"/>
                </a:lnTo>
                <a:lnTo>
                  <a:pt x="648462" y="212089"/>
                </a:lnTo>
                <a:lnTo>
                  <a:pt x="641476" y="210819"/>
                </a:lnTo>
                <a:lnTo>
                  <a:pt x="638428" y="201929"/>
                </a:lnTo>
                <a:lnTo>
                  <a:pt x="634619" y="191769"/>
                </a:lnTo>
                <a:lnTo>
                  <a:pt x="630682" y="182879"/>
                </a:lnTo>
                <a:lnTo>
                  <a:pt x="626110" y="173989"/>
                </a:lnTo>
                <a:lnTo>
                  <a:pt x="619125" y="167639"/>
                </a:lnTo>
                <a:lnTo>
                  <a:pt x="613028" y="158749"/>
                </a:lnTo>
                <a:lnTo>
                  <a:pt x="606806" y="151129"/>
                </a:lnTo>
                <a:lnTo>
                  <a:pt x="599186" y="146049"/>
                </a:lnTo>
                <a:lnTo>
                  <a:pt x="591438" y="139699"/>
                </a:lnTo>
                <a:lnTo>
                  <a:pt x="582929" y="134619"/>
                </a:lnTo>
                <a:lnTo>
                  <a:pt x="573659" y="129539"/>
                </a:lnTo>
                <a:lnTo>
                  <a:pt x="555116" y="121919"/>
                </a:lnTo>
                <a:lnTo>
                  <a:pt x="535177" y="116839"/>
                </a:lnTo>
                <a:lnTo>
                  <a:pt x="525145" y="116839"/>
                </a:lnTo>
                <a:lnTo>
                  <a:pt x="521970" y="102869"/>
                </a:lnTo>
                <a:lnTo>
                  <a:pt x="515874" y="91439"/>
                </a:lnTo>
                <a:lnTo>
                  <a:pt x="510413" y="80009"/>
                </a:lnTo>
                <a:lnTo>
                  <a:pt x="504316" y="69849"/>
                </a:lnTo>
                <a:lnTo>
                  <a:pt x="495808" y="59689"/>
                </a:lnTo>
                <a:lnTo>
                  <a:pt x="488061" y="49529"/>
                </a:lnTo>
                <a:lnTo>
                  <a:pt x="478789" y="40639"/>
                </a:lnTo>
                <a:lnTo>
                  <a:pt x="468757" y="33019"/>
                </a:lnTo>
                <a:lnTo>
                  <a:pt x="463359" y="29209"/>
                </a:lnTo>
                <a:close/>
              </a:path>
              <a:path w="711835" h="431800">
                <a:moveTo>
                  <a:pt x="305308" y="367029"/>
                </a:moveTo>
                <a:lnTo>
                  <a:pt x="295275" y="375919"/>
                </a:lnTo>
                <a:lnTo>
                  <a:pt x="289940" y="380999"/>
                </a:lnTo>
                <a:lnTo>
                  <a:pt x="282956" y="384809"/>
                </a:lnTo>
                <a:lnTo>
                  <a:pt x="247523" y="396239"/>
                </a:lnTo>
                <a:lnTo>
                  <a:pt x="356616" y="396239"/>
                </a:lnTo>
                <a:lnTo>
                  <a:pt x="350774" y="394969"/>
                </a:lnTo>
                <a:lnTo>
                  <a:pt x="340867" y="389889"/>
                </a:lnTo>
                <a:lnTo>
                  <a:pt x="331597" y="384809"/>
                </a:lnTo>
                <a:lnTo>
                  <a:pt x="322325" y="380999"/>
                </a:lnTo>
                <a:lnTo>
                  <a:pt x="315340" y="375919"/>
                </a:lnTo>
                <a:lnTo>
                  <a:pt x="305308" y="367029"/>
                </a:lnTo>
                <a:close/>
              </a:path>
              <a:path w="711835" h="431800">
                <a:moveTo>
                  <a:pt x="177291" y="369569"/>
                </a:moveTo>
                <a:lnTo>
                  <a:pt x="168910" y="370839"/>
                </a:lnTo>
                <a:lnTo>
                  <a:pt x="154177" y="373379"/>
                </a:lnTo>
                <a:lnTo>
                  <a:pt x="140335" y="374649"/>
                </a:lnTo>
                <a:lnTo>
                  <a:pt x="183514" y="374649"/>
                </a:lnTo>
                <a:lnTo>
                  <a:pt x="177291" y="369569"/>
                </a:lnTo>
                <a:close/>
              </a:path>
              <a:path w="711835" h="431800">
                <a:moveTo>
                  <a:pt x="254453" y="93979"/>
                </a:moveTo>
                <a:lnTo>
                  <a:pt x="215900" y="93979"/>
                </a:lnTo>
                <a:lnTo>
                  <a:pt x="239013" y="96519"/>
                </a:lnTo>
                <a:lnTo>
                  <a:pt x="251333" y="99059"/>
                </a:lnTo>
                <a:lnTo>
                  <a:pt x="254453" y="93979"/>
                </a:lnTo>
                <a:close/>
              </a:path>
              <a:path w="711835" h="431800">
                <a:moveTo>
                  <a:pt x="382397" y="0"/>
                </a:moveTo>
                <a:lnTo>
                  <a:pt x="359283" y="0"/>
                </a:lnTo>
                <a:lnTo>
                  <a:pt x="349250" y="1269"/>
                </a:lnTo>
                <a:lnTo>
                  <a:pt x="311531" y="10159"/>
                </a:lnTo>
                <a:lnTo>
                  <a:pt x="294513" y="17779"/>
                </a:lnTo>
                <a:lnTo>
                  <a:pt x="286131" y="21589"/>
                </a:lnTo>
                <a:lnTo>
                  <a:pt x="277622" y="27939"/>
                </a:lnTo>
                <a:lnTo>
                  <a:pt x="262127" y="38099"/>
                </a:lnTo>
                <a:lnTo>
                  <a:pt x="255270" y="44449"/>
                </a:lnTo>
                <a:lnTo>
                  <a:pt x="248285" y="52069"/>
                </a:lnTo>
                <a:lnTo>
                  <a:pt x="242062" y="58419"/>
                </a:lnTo>
                <a:lnTo>
                  <a:pt x="236727" y="66039"/>
                </a:lnTo>
                <a:lnTo>
                  <a:pt x="276529" y="66039"/>
                </a:lnTo>
                <a:lnTo>
                  <a:pt x="277622" y="64769"/>
                </a:lnTo>
                <a:lnTo>
                  <a:pt x="290702" y="54609"/>
                </a:lnTo>
                <a:lnTo>
                  <a:pt x="304546" y="45719"/>
                </a:lnTo>
                <a:lnTo>
                  <a:pt x="320039" y="38099"/>
                </a:lnTo>
                <a:lnTo>
                  <a:pt x="335407" y="33019"/>
                </a:lnTo>
                <a:lnTo>
                  <a:pt x="343915" y="31749"/>
                </a:lnTo>
                <a:lnTo>
                  <a:pt x="351663" y="31749"/>
                </a:lnTo>
                <a:lnTo>
                  <a:pt x="360045" y="29209"/>
                </a:lnTo>
                <a:lnTo>
                  <a:pt x="463359" y="29209"/>
                </a:lnTo>
                <a:lnTo>
                  <a:pt x="457962" y="25399"/>
                </a:lnTo>
                <a:lnTo>
                  <a:pt x="421766" y="8889"/>
                </a:lnTo>
                <a:lnTo>
                  <a:pt x="396366" y="2539"/>
                </a:lnTo>
                <a:lnTo>
                  <a:pt x="382397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37659" y="2004060"/>
            <a:ext cx="361188" cy="9951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49039" y="2157222"/>
            <a:ext cx="139065" cy="648970"/>
          </a:xfrm>
          <a:custGeom>
            <a:avLst/>
            <a:gdLst/>
            <a:ahLst/>
            <a:cxnLst/>
            <a:rect l="l" t="t" r="r" b="b"/>
            <a:pathLst>
              <a:path w="139064" h="648969">
                <a:moveTo>
                  <a:pt x="9398" y="520953"/>
                </a:moveTo>
                <a:lnTo>
                  <a:pt x="77215" y="648969"/>
                </a:lnTo>
                <a:lnTo>
                  <a:pt x="113564" y="571626"/>
                </a:lnTo>
                <a:lnTo>
                  <a:pt x="62357" y="571626"/>
                </a:lnTo>
                <a:lnTo>
                  <a:pt x="62106" y="561171"/>
                </a:lnTo>
                <a:lnTo>
                  <a:pt x="9398" y="520953"/>
                </a:lnTo>
                <a:close/>
              </a:path>
              <a:path w="139064" h="648969">
                <a:moveTo>
                  <a:pt x="62106" y="561171"/>
                </a:moveTo>
                <a:lnTo>
                  <a:pt x="62357" y="571626"/>
                </a:lnTo>
                <a:lnTo>
                  <a:pt x="77901" y="571245"/>
                </a:lnTo>
                <a:lnTo>
                  <a:pt x="75311" y="571245"/>
                </a:lnTo>
                <a:lnTo>
                  <a:pt x="62106" y="561171"/>
                </a:lnTo>
                <a:close/>
              </a:path>
              <a:path w="139064" h="648969">
                <a:moveTo>
                  <a:pt x="138811" y="517905"/>
                </a:moveTo>
                <a:lnTo>
                  <a:pt x="88015" y="560574"/>
                </a:lnTo>
                <a:lnTo>
                  <a:pt x="88264" y="570991"/>
                </a:lnTo>
                <a:lnTo>
                  <a:pt x="62357" y="571626"/>
                </a:lnTo>
                <a:lnTo>
                  <a:pt x="113564" y="571626"/>
                </a:lnTo>
                <a:lnTo>
                  <a:pt x="138811" y="517905"/>
                </a:lnTo>
                <a:close/>
              </a:path>
              <a:path w="139064" h="648969">
                <a:moveTo>
                  <a:pt x="63500" y="77723"/>
                </a:moveTo>
                <a:lnTo>
                  <a:pt x="50795" y="88395"/>
                </a:lnTo>
                <a:lnTo>
                  <a:pt x="62106" y="561171"/>
                </a:lnTo>
                <a:lnTo>
                  <a:pt x="75311" y="571245"/>
                </a:lnTo>
                <a:lnTo>
                  <a:pt x="88015" y="560574"/>
                </a:lnTo>
                <a:lnTo>
                  <a:pt x="76703" y="87772"/>
                </a:lnTo>
                <a:lnTo>
                  <a:pt x="63500" y="77723"/>
                </a:lnTo>
                <a:close/>
              </a:path>
              <a:path w="139064" h="648969">
                <a:moveTo>
                  <a:pt x="88015" y="560574"/>
                </a:moveTo>
                <a:lnTo>
                  <a:pt x="75311" y="571245"/>
                </a:lnTo>
                <a:lnTo>
                  <a:pt x="77901" y="571245"/>
                </a:lnTo>
                <a:lnTo>
                  <a:pt x="88264" y="570991"/>
                </a:lnTo>
                <a:lnTo>
                  <a:pt x="88015" y="560574"/>
                </a:lnTo>
                <a:close/>
              </a:path>
              <a:path w="139064" h="648969">
                <a:moveTo>
                  <a:pt x="61595" y="0"/>
                </a:moveTo>
                <a:lnTo>
                  <a:pt x="0" y="131063"/>
                </a:lnTo>
                <a:lnTo>
                  <a:pt x="50795" y="88395"/>
                </a:lnTo>
                <a:lnTo>
                  <a:pt x="50546" y="77977"/>
                </a:lnTo>
                <a:lnTo>
                  <a:pt x="76453" y="77342"/>
                </a:lnTo>
                <a:lnTo>
                  <a:pt x="102609" y="77342"/>
                </a:lnTo>
                <a:lnTo>
                  <a:pt x="61595" y="0"/>
                </a:lnTo>
                <a:close/>
              </a:path>
              <a:path w="139064" h="648969">
                <a:moveTo>
                  <a:pt x="102609" y="77342"/>
                </a:moveTo>
                <a:lnTo>
                  <a:pt x="76453" y="77342"/>
                </a:lnTo>
                <a:lnTo>
                  <a:pt x="76703" y="87772"/>
                </a:lnTo>
                <a:lnTo>
                  <a:pt x="129412" y="127888"/>
                </a:lnTo>
                <a:lnTo>
                  <a:pt x="102609" y="77342"/>
                </a:lnTo>
                <a:close/>
              </a:path>
              <a:path w="139064" h="648969">
                <a:moveTo>
                  <a:pt x="76453" y="77342"/>
                </a:moveTo>
                <a:lnTo>
                  <a:pt x="50546" y="77977"/>
                </a:lnTo>
                <a:lnTo>
                  <a:pt x="50795" y="88395"/>
                </a:lnTo>
                <a:lnTo>
                  <a:pt x="63500" y="77723"/>
                </a:lnTo>
                <a:lnTo>
                  <a:pt x="76463" y="77723"/>
                </a:lnTo>
                <a:lnTo>
                  <a:pt x="76453" y="77342"/>
                </a:lnTo>
                <a:close/>
              </a:path>
              <a:path w="139064" h="648969">
                <a:moveTo>
                  <a:pt x="76463" y="77723"/>
                </a:moveTo>
                <a:lnTo>
                  <a:pt x="63500" y="77723"/>
                </a:lnTo>
                <a:lnTo>
                  <a:pt x="76703" y="87772"/>
                </a:lnTo>
                <a:lnTo>
                  <a:pt x="76463" y="77723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41876" y="1996439"/>
            <a:ext cx="356615" cy="10027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52365" y="2149601"/>
            <a:ext cx="136525" cy="656590"/>
          </a:xfrm>
          <a:custGeom>
            <a:avLst/>
            <a:gdLst/>
            <a:ahLst/>
            <a:cxnLst/>
            <a:rect l="l" t="t" r="r" b="b"/>
            <a:pathLst>
              <a:path w="136525" h="656589">
                <a:moveTo>
                  <a:pt x="6858" y="528193"/>
                </a:moveTo>
                <a:lnTo>
                  <a:pt x="73787" y="656590"/>
                </a:lnTo>
                <a:lnTo>
                  <a:pt x="110939" y="579120"/>
                </a:lnTo>
                <a:lnTo>
                  <a:pt x="59562" y="579120"/>
                </a:lnTo>
                <a:lnTo>
                  <a:pt x="59383" y="568730"/>
                </a:lnTo>
                <a:lnTo>
                  <a:pt x="6858" y="528193"/>
                </a:lnTo>
                <a:close/>
              </a:path>
              <a:path w="136525" h="656589">
                <a:moveTo>
                  <a:pt x="59383" y="568730"/>
                </a:moveTo>
                <a:lnTo>
                  <a:pt x="59562" y="579120"/>
                </a:lnTo>
                <a:lnTo>
                  <a:pt x="76835" y="578866"/>
                </a:lnTo>
                <a:lnTo>
                  <a:pt x="72517" y="578866"/>
                </a:lnTo>
                <a:lnTo>
                  <a:pt x="59383" y="568730"/>
                </a:lnTo>
                <a:close/>
              </a:path>
              <a:path w="136525" h="656589">
                <a:moveTo>
                  <a:pt x="136398" y="526034"/>
                </a:moveTo>
                <a:lnTo>
                  <a:pt x="85291" y="568301"/>
                </a:lnTo>
                <a:lnTo>
                  <a:pt x="85471" y="578739"/>
                </a:lnTo>
                <a:lnTo>
                  <a:pt x="59562" y="579120"/>
                </a:lnTo>
                <a:lnTo>
                  <a:pt x="110939" y="579120"/>
                </a:lnTo>
                <a:lnTo>
                  <a:pt x="136398" y="526034"/>
                </a:lnTo>
                <a:close/>
              </a:path>
              <a:path w="136525" h="656589">
                <a:moveTo>
                  <a:pt x="63881" y="77724"/>
                </a:moveTo>
                <a:lnTo>
                  <a:pt x="51105" y="88315"/>
                </a:lnTo>
                <a:lnTo>
                  <a:pt x="59383" y="568730"/>
                </a:lnTo>
                <a:lnTo>
                  <a:pt x="72517" y="578866"/>
                </a:lnTo>
                <a:lnTo>
                  <a:pt x="85291" y="568301"/>
                </a:lnTo>
                <a:lnTo>
                  <a:pt x="77013" y="87859"/>
                </a:lnTo>
                <a:lnTo>
                  <a:pt x="63881" y="77724"/>
                </a:lnTo>
                <a:close/>
              </a:path>
              <a:path w="136525" h="656589">
                <a:moveTo>
                  <a:pt x="85291" y="568301"/>
                </a:moveTo>
                <a:lnTo>
                  <a:pt x="72517" y="578866"/>
                </a:lnTo>
                <a:lnTo>
                  <a:pt x="76835" y="578866"/>
                </a:lnTo>
                <a:lnTo>
                  <a:pt x="85471" y="578739"/>
                </a:lnTo>
                <a:lnTo>
                  <a:pt x="85291" y="568301"/>
                </a:lnTo>
                <a:close/>
              </a:path>
              <a:path w="136525" h="656589">
                <a:moveTo>
                  <a:pt x="62484" y="0"/>
                </a:moveTo>
                <a:lnTo>
                  <a:pt x="0" y="130683"/>
                </a:lnTo>
                <a:lnTo>
                  <a:pt x="51105" y="88315"/>
                </a:lnTo>
                <a:lnTo>
                  <a:pt x="50926" y="77978"/>
                </a:lnTo>
                <a:lnTo>
                  <a:pt x="76835" y="77470"/>
                </a:lnTo>
                <a:lnTo>
                  <a:pt x="102943" y="77470"/>
                </a:lnTo>
                <a:lnTo>
                  <a:pt x="62484" y="0"/>
                </a:lnTo>
                <a:close/>
              </a:path>
              <a:path w="136525" h="656589">
                <a:moveTo>
                  <a:pt x="102943" y="77470"/>
                </a:moveTo>
                <a:lnTo>
                  <a:pt x="76835" y="77470"/>
                </a:lnTo>
                <a:lnTo>
                  <a:pt x="77013" y="87859"/>
                </a:lnTo>
                <a:lnTo>
                  <a:pt x="129539" y="128397"/>
                </a:lnTo>
                <a:lnTo>
                  <a:pt x="102943" y="77470"/>
                </a:lnTo>
                <a:close/>
              </a:path>
              <a:path w="136525" h="656589">
                <a:moveTo>
                  <a:pt x="63881" y="77724"/>
                </a:moveTo>
                <a:lnTo>
                  <a:pt x="50926" y="77978"/>
                </a:lnTo>
                <a:lnTo>
                  <a:pt x="51105" y="88315"/>
                </a:lnTo>
                <a:lnTo>
                  <a:pt x="63881" y="77724"/>
                </a:lnTo>
                <a:close/>
              </a:path>
              <a:path w="136525" h="656589">
                <a:moveTo>
                  <a:pt x="76835" y="77470"/>
                </a:moveTo>
                <a:lnTo>
                  <a:pt x="63881" y="77724"/>
                </a:lnTo>
                <a:lnTo>
                  <a:pt x="77013" y="87859"/>
                </a:lnTo>
                <a:lnTo>
                  <a:pt x="76835" y="7747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339" y="925067"/>
            <a:ext cx="3515867" cy="4754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5062" y="966977"/>
            <a:ext cx="3392804" cy="352425"/>
          </a:xfrm>
          <a:custGeom>
            <a:avLst/>
            <a:gdLst/>
            <a:ahLst/>
            <a:cxnLst/>
            <a:rect l="l" t="t" r="r" b="b"/>
            <a:pathLst>
              <a:path w="3392804" h="352425">
                <a:moveTo>
                  <a:pt x="3216402" y="0"/>
                </a:moveTo>
                <a:lnTo>
                  <a:pt x="0" y="0"/>
                </a:lnTo>
                <a:lnTo>
                  <a:pt x="0" y="352044"/>
                </a:lnTo>
                <a:lnTo>
                  <a:pt x="3216402" y="352044"/>
                </a:lnTo>
                <a:lnTo>
                  <a:pt x="3392424" y="176022"/>
                </a:lnTo>
                <a:lnTo>
                  <a:pt x="3216402" y="0"/>
                </a:lnTo>
                <a:close/>
              </a:path>
            </a:pathLst>
          </a:custGeom>
          <a:solidFill>
            <a:srgbClr val="18A9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5062" y="966977"/>
            <a:ext cx="3392804" cy="352425"/>
          </a:xfrm>
          <a:custGeom>
            <a:avLst/>
            <a:gdLst/>
            <a:ahLst/>
            <a:cxnLst/>
            <a:rect l="l" t="t" r="r" b="b"/>
            <a:pathLst>
              <a:path w="3392804" h="352425">
                <a:moveTo>
                  <a:pt x="0" y="0"/>
                </a:moveTo>
                <a:lnTo>
                  <a:pt x="3216402" y="0"/>
                </a:lnTo>
                <a:lnTo>
                  <a:pt x="3392424" y="176022"/>
                </a:lnTo>
                <a:lnTo>
                  <a:pt x="3216402" y="352044"/>
                </a:lnTo>
                <a:lnTo>
                  <a:pt x="0" y="35204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40151" y="925067"/>
            <a:ext cx="3550920" cy="4754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29305" y="966977"/>
            <a:ext cx="3392804" cy="352425"/>
          </a:xfrm>
          <a:custGeom>
            <a:avLst/>
            <a:gdLst/>
            <a:ahLst/>
            <a:cxnLst/>
            <a:rect l="l" t="t" r="r" b="b"/>
            <a:pathLst>
              <a:path w="3392804" h="352425">
                <a:moveTo>
                  <a:pt x="3216402" y="0"/>
                </a:moveTo>
                <a:lnTo>
                  <a:pt x="0" y="0"/>
                </a:lnTo>
                <a:lnTo>
                  <a:pt x="176021" y="176022"/>
                </a:lnTo>
                <a:lnTo>
                  <a:pt x="0" y="352044"/>
                </a:lnTo>
                <a:lnTo>
                  <a:pt x="3216402" y="352044"/>
                </a:lnTo>
                <a:lnTo>
                  <a:pt x="3392424" y="176022"/>
                </a:lnTo>
                <a:lnTo>
                  <a:pt x="3216402" y="0"/>
                </a:lnTo>
                <a:close/>
              </a:path>
            </a:pathLst>
          </a:custGeom>
          <a:solidFill>
            <a:srgbClr val="18A9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29305" y="966977"/>
            <a:ext cx="3392804" cy="352425"/>
          </a:xfrm>
          <a:custGeom>
            <a:avLst/>
            <a:gdLst/>
            <a:ahLst/>
            <a:cxnLst/>
            <a:rect l="l" t="t" r="r" b="b"/>
            <a:pathLst>
              <a:path w="3392804" h="352425">
                <a:moveTo>
                  <a:pt x="0" y="0"/>
                </a:moveTo>
                <a:lnTo>
                  <a:pt x="3216402" y="0"/>
                </a:lnTo>
                <a:lnTo>
                  <a:pt x="3392424" y="176022"/>
                </a:lnTo>
                <a:lnTo>
                  <a:pt x="3216402" y="352044"/>
                </a:lnTo>
                <a:lnTo>
                  <a:pt x="0" y="352044"/>
                </a:lnTo>
                <a:lnTo>
                  <a:pt x="176021" y="176022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54396" y="925067"/>
            <a:ext cx="3550920" cy="4754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43550" y="966977"/>
            <a:ext cx="3392804" cy="352425"/>
          </a:xfrm>
          <a:custGeom>
            <a:avLst/>
            <a:gdLst/>
            <a:ahLst/>
            <a:cxnLst/>
            <a:rect l="l" t="t" r="r" b="b"/>
            <a:pathLst>
              <a:path w="3392804" h="352425">
                <a:moveTo>
                  <a:pt x="3216402" y="0"/>
                </a:moveTo>
                <a:lnTo>
                  <a:pt x="0" y="0"/>
                </a:lnTo>
                <a:lnTo>
                  <a:pt x="176022" y="176022"/>
                </a:lnTo>
                <a:lnTo>
                  <a:pt x="0" y="352044"/>
                </a:lnTo>
                <a:lnTo>
                  <a:pt x="3216402" y="352044"/>
                </a:lnTo>
                <a:lnTo>
                  <a:pt x="3392424" y="176022"/>
                </a:lnTo>
                <a:lnTo>
                  <a:pt x="3216402" y="0"/>
                </a:lnTo>
                <a:close/>
              </a:path>
            </a:pathLst>
          </a:custGeom>
          <a:solidFill>
            <a:srgbClr val="18A9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43550" y="966977"/>
            <a:ext cx="3392804" cy="352425"/>
          </a:xfrm>
          <a:custGeom>
            <a:avLst/>
            <a:gdLst/>
            <a:ahLst/>
            <a:cxnLst/>
            <a:rect l="l" t="t" r="r" b="b"/>
            <a:pathLst>
              <a:path w="3392804" h="352425">
                <a:moveTo>
                  <a:pt x="0" y="0"/>
                </a:moveTo>
                <a:lnTo>
                  <a:pt x="3216402" y="0"/>
                </a:lnTo>
                <a:lnTo>
                  <a:pt x="3392424" y="176022"/>
                </a:lnTo>
                <a:lnTo>
                  <a:pt x="3216402" y="352044"/>
                </a:lnTo>
                <a:lnTo>
                  <a:pt x="0" y="352044"/>
                </a:lnTo>
                <a:lnTo>
                  <a:pt x="176022" y="176022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03098" y="965073"/>
            <a:ext cx="78568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77185" algn="l"/>
                <a:tab pos="5591810" algn="l"/>
              </a:tabLst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sz="19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Development	2.</a:t>
            </a:r>
            <a:r>
              <a:rPr sz="19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Test	3. Stage /</a:t>
            </a:r>
            <a:r>
              <a:rPr sz="19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Production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48096" y="4337710"/>
            <a:ext cx="793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QA </a:t>
            </a:r>
            <a:r>
              <a:rPr sz="1600" b="1" spc="-5" dirty="0">
                <a:latin typeface="Arial"/>
                <a:cs typeface="Arial"/>
              </a:rPr>
              <a:t>/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QE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57871" y="1525524"/>
            <a:ext cx="530351" cy="530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74891" y="1524000"/>
            <a:ext cx="1060704" cy="5349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71416" y="1831848"/>
            <a:ext cx="382115" cy="764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840471" y="2608579"/>
            <a:ext cx="9791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</a:t>
            </a:r>
            <a:r>
              <a:rPr sz="1600" b="1" spc="-40" dirty="0">
                <a:latin typeface="Arial"/>
                <a:cs typeface="Arial"/>
              </a:rPr>
              <a:t>y</a:t>
            </a:r>
            <a:r>
              <a:rPr sz="1600" b="1" spc="-5" dirty="0">
                <a:latin typeface="Arial"/>
                <a:cs typeface="Arial"/>
              </a:rPr>
              <a:t>sadmin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455164" y="2697479"/>
            <a:ext cx="438912" cy="3230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51147" y="1274063"/>
            <a:ext cx="1016000" cy="101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109470" marR="5080" indent="-2118995">
              <a:lnSpc>
                <a:spcPts val="6480"/>
              </a:lnSpc>
              <a:spcBef>
                <a:spcPts val="915"/>
              </a:spcBef>
            </a:pPr>
            <a:r>
              <a:rPr dirty="0"/>
              <a:t>Docker and</a:t>
            </a:r>
            <a:r>
              <a:rPr spc="-90" dirty="0"/>
              <a:t> </a:t>
            </a:r>
            <a:r>
              <a:rPr dirty="0"/>
              <a:t>Container  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7419492" y="4379178"/>
            <a:ext cx="1598103" cy="515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443941"/>
            <a:ext cx="31426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History of</a:t>
            </a:r>
            <a:r>
              <a:rPr sz="3200" spc="-95" dirty="0"/>
              <a:t> </a:t>
            </a:r>
            <a:r>
              <a:rPr sz="3200" dirty="0"/>
              <a:t>Docker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78536" y="2432304"/>
            <a:ext cx="8491855" cy="477520"/>
          </a:xfrm>
          <a:custGeom>
            <a:avLst/>
            <a:gdLst/>
            <a:ahLst/>
            <a:cxnLst/>
            <a:rect l="l" t="t" r="r" b="b"/>
            <a:pathLst>
              <a:path w="8491855" h="477519">
                <a:moveTo>
                  <a:pt x="8253222" y="0"/>
                </a:moveTo>
                <a:lnTo>
                  <a:pt x="8253222" y="119252"/>
                </a:lnTo>
                <a:lnTo>
                  <a:pt x="0" y="119252"/>
                </a:lnTo>
                <a:lnTo>
                  <a:pt x="0" y="357758"/>
                </a:lnTo>
                <a:lnTo>
                  <a:pt x="8253222" y="357758"/>
                </a:lnTo>
                <a:lnTo>
                  <a:pt x="8253222" y="477012"/>
                </a:lnTo>
                <a:lnTo>
                  <a:pt x="8491728" y="238506"/>
                </a:lnTo>
                <a:lnTo>
                  <a:pt x="8253222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0016" y="2670048"/>
            <a:ext cx="273050" cy="287020"/>
          </a:xfrm>
          <a:custGeom>
            <a:avLst/>
            <a:gdLst/>
            <a:ahLst/>
            <a:cxnLst/>
            <a:rect l="l" t="t" r="r" b="b"/>
            <a:pathLst>
              <a:path w="273050" h="287019">
                <a:moveTo>
                  <a:pt x="136397" y="0"/>
                </a:moveTo>
                <a:lnTo>
                  <a:pt x="0" y="286512"/>
                </a:lnTo>
                <a:lnTo>
                  <a:pt x="272796" y="286512"/>
                </a:lnTo>
                <a:lnTo>
                  <a:pt x="13639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3600" y="2391155"/>
            <a:ext cx="273050" cy="287020"/>
          </a:xfrm>
          <a:custGeom>
            <a:avLst/>
            <a:gdLst/>
            <a:ahLst/>
            <a:cxnLst/>
            <a:rect l="l" t="t" r="r" b="b"/>
            <a:pathLst>
              <a:path w="273050" h="287019">
                <a:moveTo>
                  <a:pt x="272795" y="0"/>
                </a:moveTo>
                <a:lnTo>
                  <a:pt x="0" y="0"/>
                </a:lnTo>
                <a:lnTo>
                  <a:pt x="136398" y="286512"/>
                </a:lnTo>
                <a:lnTo>
                  <a:pt x="27279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6488" y="2677667"/>
            <a:ext cx="273050" cy="287020"/>
          </a:xfrm>
          <a:custGeom>
            <a:avLst/>
            <a:gdLst/>
            <a:ahLst/>
            <a:cxnLst/>
            <a:rect l="l" t="t" r="r" b="b"/>
            <a:pathLst>
              <a:path w="273050" h="287019">
                <a:moveTo>
                  <a:pt x="136398" y="0"/>
                </a:moveTo>
                <a:lnTo>
                  <a:pt x="0" y="286512"/>
                </a:lnTo>
                <a:lnTo>
                  <a:pt x="272796" y="286512"/>
                </a:lnTo>
                <a:lnTo>
                  <a:pt x="13639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65897" y="2688336"/>
            <a:ext cx="273050" cy="287020"/>
          </a:xfrm>
          <a:custGeom>
            <a:avLst/>
            <a:gdLst/>
            <a:ahLst/>
            <a:cxnLst/>
            <a:rect l="l" t="t" r="r" b="b"/>
            <a:pathLst>
              <a:path w="273050" h="287019">
                <a:moveTo>
                  <a:pt x="136398" y="0"/>
                </a:moveTo>
                <a:lnTo>
                  <a:pt x="0" y="286512"/>
                </a:lnTo>
                <a:lnTo>
                  <a:pt x="272796" y="286512"/>
                </a:lnTo>
                <a:lnTo>
                  <a:pt x="13639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9064" y="3161792"/>
            <a:ext cx="157289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2004</a:t>
            </a:r>
            <a:endParaRPr sz="14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Solaris Containers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/  Zones </a:t>
            </a:r>
            <a:r>
              <a:rPr sz="1400" spc="-5" dirty="0">
                <a:latin typeface="Arial"/>
                <a:cs typeface="Arial"/>
              </a:rPr>
              <a:t>technology  </a:t>
            </a:r>
            <a:r>
              <a:rPr sz="1400" dirty="0">
                <a:latin typeface="Arial"/>
                <a:cs typeface="Arial"/>
              </a:rPr>
              <a:t>introduced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1630" y="1372362"/>
            <a:ext cx="131889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2008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Linux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containers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(LXC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1.0)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introduced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05859" y="1255268"/>
            <a:ext cx="155321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2013</a:t>
            </a:r>
            <a:endParaRPr sz="1400">
              <a:latin typeface="Arial"/>
              <a:cs typeface="Arial"/>
            </a:endParaRPr>
          </a:p>
          <a:p>
            <a:pPr marL="12700" marR="5080" indent="-1905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Solomon </a:t>
            </a:r>
            <a:r>
              <a:rPr sz="1400" spc="-5" dirty="0">
                <a:latin typeface="Arial"/>
                <a:cs typeface="Arial"/>
              </a:rPr>
              <a:t>Hykes  </a:t>
            </a:r>
            <a:r>
              <a:rPr sz="1400" dirty="0">
                <a:latin typeface="Arial"/>
                <a:cs typeface="Arial"/>
              </a:rPr>
              <a:t>starts Docker as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  internal project  </a:t>
            </a:r>
            <a:r>
              <a:rPr sz="1400" spc="-5" dirty="0">
                <a:latin typeface="Arial"/>
                <a:cs typeface="Arial"/>
              </a:rPr>
              <a:t>within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dotCloud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5848" y="3135630"/>
            <a:ext cx="132080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Arial"/>
                <a:cs typeface="Arial"/>
              </a:rPr>
              <a:t>Mar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2013</a:t>
            </a:r>
            <a:endParaRPr sz="14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Docker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released  to open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source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40502" y="1184275"/>
            <a:ext cx="209613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66115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Feb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2016</a:t>
            </a:r>
            <a:endParaRPr sz="1400">
              <a:latin typeface="Arial"/>
              <a:cs typeface="Arial"/>
            </a:endParaRPr>
          </a:p>
          <a:p>
            <a:pPr marL="12700" marR="5080" indent="-3175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Docker introduces first  </a:t>
            </a:r>
            <a:r>
              <a:rPr sz="1400" spc="-5" dirty="0">
                <a:latin typeface="Arial"/>
                <a:cs typeface="Arial"/>
              </a:rPr>
              <a:t>commercial </a:t>
            </a:r>
            <a:r>
              <a:rPr sz="1400" dirty="0">
                <a:latin typeface="Arial"/>
                <a:cs typeface="Arial"/>
              </a:rPr>
              <a:t>product –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now  called Docker Enterprise  Edition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15887" y="3164205"/>
            <a:ext cx="27000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Today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Open source </a:t>
            </a:r>
            <a:r>
              <a:rPr sz="1400" spc="-5" dirty="0">
                <a:latin typeface="Arial"/>
                <a:cs typeface="Arial"/>
              </a:rPr>
              <a:t>community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includes: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76263" y="3590924"/>
            <a:ext cx="183832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1400" dirty="0">
                <a:latin typeface="Arial"/>
                <a:cs typeface="Arial"/>
              </a:rPr>
              <a:t>-	3,300+</a:t>
            </a:r>
            <a:r>
              <a:rPr lang="en-US" sz="1400" spc="-65" dirty="0">
                <a:latin typeface="Arial"/>
                <a:cs typeface="Arial"/>
              </a:rPr>
              <a:t> </a:t>
            </a:r>
            <a:r>
              <a:rPr lang="en-US" sz="1400" spc="-5" dirty="0">
                <a:latin typeface="Arial"/>
                <a:cs typeface="Arial"/>
              </a:rPr>
              <a:t>contributors</a:t>
            </a:r>
            <a:endParaRPr lang="en-U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lang="en-US" sz="1400" dirty="0">
                <a:latin typeface="Arial"/>
                <a:cs typeface="Arial"/>
              </a:rPr>
              <a:t>-	43,000+</a:t>
            </a:r>
            <a:r>
              <a:rPr lang="en-US" sz="1400" spc="-13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stars</a:t>
            </a: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lang="en-US" sz="1400" dirty="0">
                <a:latin typeface="Arial"/>
                <a:cs typeface="Arial"/>
              </a:rPr>
              <a:t>-	12,000+</a:t>
            </a:r>
            <a:r>
              <a:rPr lang="en-US" sz="1400" spc="-12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forks</a:t>
            </a:r>
          </a:p>
        </p:txBody>
      </p:sp>
      <p:sp>
        <p:nvSpPr>
          <p:cNvPr id="15" name="object 15"/>
          <p:cNvSpPr/>
          <p:nvPr/>
        </p:nvSpPr>
        <p:spPr>
          <a:xfrm>
            <a:off x="4283964" y="2394204"/>
            <a:ext cx="273050" cy="287020"/>
          </a:xfrm>
          <a:custGeom>
            <a:avLst/>
            <a:gdLst/>
            <a:ahLst/>
            <a:cxnLst/>
            <a:rect l="l" t="t" r="r" b="b"/>
            <a:pathLst>
              <a:path w="273050" h="287019">
                <a:moveTo>
                  <a:pt x="272796" y="0"/>
                </a:moveTo>
                <a:lnTo>
                  <a:pt x="0" y="0"/>
                </a:lnTo>
                <a:lnTo>
                  <a:pt x="136398" y="286512"/>
                </a:lnTo>
                <a:lnTo>
                  <a:pt x="27279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51091" y="2366772"/>
            <a:ext cx="273050" cy="287020"/>
          </a:xfrm>
          <a:custGeom>
            <a:avLst/>
            <a:gdLst/>
            <a:ahLst/>
            <a:cxnLst/>
            <a:rect l="l" t="t" r="r" b="b"/>
            <a:pathLst>
              <a:path w="273050" h="287019">
                <a:moveTo>
                  <a:pt x="272796" y="0"/>
                </a:moveTo>
                <a:lnTo>
                  <a:pt x="0" y="0"/>
                </a:lnTo>
                <a:lnTo>
                  <a:pt x="136398" y="286511"/>
                </a:lnTo>
                <a:lnTo>
                  <a:pt x="27279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6403" y="1063752"/>
            <a:ext cx="5850635" cy="3704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253745"/>
            <a:ext cx="497141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10" dirty="0">
                <a:solidFill>
                  <a:srgbClr val="1AAAF8"/>
                </a:solidFill>
              </a:rPr>
              <a:t>Docker Underlying</a:t>
            </a:r>
            <a:r>
              <a:rPr sz="2850" spc="-70" dirty="0">
                <a:solidFill>
                  <a:srgbClr val="1AAAF8"/>
                </a:solidFill>
              </a:rPr>
              <a:t> </a:t>
            </a:r>
            <a:r>
              <a:rPr sz="2850" spc="-25" dirty="0">
                <a:solidFill>
                  <a:srgbClr val="1AAAF8"/>
                </a:solidFill>
              </a:rPr>
              <a:t>Technology</a:t>
            </a:r>
            <a:endParaRPr sz="2850"/>
          </a:p>
        </p:txBody>
      </p:sp>
    </p:spTree>
    <p:extLst>
      <p:ext uri="{BB962C8B-B14F-4D97-AF65-F5344CB8AC3E}">
        <p14:creationId xmlns:p14="http://schemas.microsoft.com/office/powerpoint/2010/main" val="145947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978</Words>
  <Application>Microsoft Office PowerPoint</Application>
  <PresentationFormat>On-screen Show (16:9)</PresentationFormat>
  <Paragraphs>219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Times New Roman</vt:lpstr>
      <vt:lpstr>Trebuchet MS</vt:lpstr>
      <vt:lpstr>Office Theme</vt:lpstr>
      <vt:lpstr>Introduction to Docker</vt:lpstr>
      <vt:lpstr>The IT Landscape is Changing</vt:lpstr>
      <vt:lpstr>Applications are transforming</vt:lpstr>
      <vt:lpstr>Application Modernization</vt:lpstr>
      <vt:lpstr>PowerPoint Presentation</vt:lpstr>
      <vt:lpstr>Continuous Integration and Delivery</vt:lpstr>
      <vt:lpstr>Docker and Container  Overview</vt:lpstr>
      <vt:lpstr>History of Docker</vt:lpstr>
      <vt:lpstr>Docker Underlying Technology</vt:lpstr>
      <vt:lpstr>The Docker Family Tree</vt:lpstr>
      <vt:lpstr>A History Lesson</vt:lpstr>
      <vt:lpstr>Historical limitations of application deployment</vt:lpstr>
      <vt:lpstr>Hypervisor-based Virtualization</vt:lpstr>
      <vt:lpstr>Benefits of VMs</vt:lpstr>
      <vt:lpstr>Limitations of VMs</vt:lpstr>
      <vt:lpstr>What is a container?</vt:lpstr>
      <vt:lpstr>Comparing Containers and VMs</vt:lpstr>
      <vt:lpstr>Containers and VMs together</vt:lpstr>
      <vt:lpstr>Key Benefits of Docker Containers</vt:lpstr>
      <vt:lpstr>Docker containers are NOT VMs</vt:lpstr>
      <vt:lpstr>VM Vs Docker - Similarity</vt:lpstr>
      <vt:lpstr>VM Vs Docker - Difference</vt:lpstr>
      <vt:lpstr>PowerPoint Presentation</vt:lpstr>
      <vt:lpstr>Containers</vt:lpstr>
      <vt:lpstr>Container Solutions &amp;  Landscape</vt:lpstr>
      <vt:lpstr>Some Docker vocabulary</vt:lpstr>
      <vt:lpstr>Docker Engine</vt:lpstr>
      <vt:lpstr>PowerPoint Presentation</vt:lpstr>
      <vt:lpstr>An Effort to solve the problem complexity…</vt:lpstr>
      <vt:lpstr>Every possible goods to ship X Every possible way to ship</vt:lpstr>
      <vt:lpstr>A Solution…</vt:lpstr>
      <vt:lpstr>Docker ~ Brings standardization on packaging goods</vt:lpstr>
      <vt:lpstr>Put it all together: Build, Ship, Run Workflow</vt:lpstr>
      <vt:lpstr>Basic Docker Commands</vt:lpstr>
      <vt:lpstr>Docker Compose – Building Microservices in easy way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Srivastava, Shubham</dc:creator>
  <cp:lastModifiedBy>Srivastava, Shubham</cp:lastModifiedBy>
  <cp:revision>9</cp:revision>
  <dcterms:created xsi:type="dcterms:W3CDTF">2019-08-27T22:20:32Z</dcterms:created>
  <dcterms:modified xsi:type="dcterms:W3CDTF">2019-08-28T09:29:45Z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2019-08-27T00:00:00Z</vt:filetime>
  </property>
  <property fmtid="{D5CDD505-2E9C-101B-9397-08002B2CF9AE}" pid="5" name="MSIP_Label_7de70ee2-0cb4-4d60-aee5-75ef2c4c8a90_Enabled">
    <vt:lpwstr>True</vt:lpwstr>
  </property>
  <property fmtid="{D5CDD505-2E9C-101B-9397-08002B2CF9AE}" pid="6" name="MSIP_Label_7de70ee2-0cb4-4d60-aee5-75ef2c4c8a90_SiteId">
    <vt:lpwstr>945c199a-83a2-4e80-9f8c-5a91be5752dd</vt:lpwstr>
  </property>
  <property fmtid="{D5CDD505-2E9C-101B-9397-08002B2CF9AE}" pid="7" name="MSIP_Label_7de70ee2-0cb4-4d60-aee5-75ef2c4c8a90_Owner">
    <vt:lpwstr>Shubham.Srivastava@emc.com</vt:lpwstr>
  </property>
  <property fmtid="{D5CDD505-2E9C-101B-9397-08002B2CF9AE}" pid="8" name="MSIP_Label_7de70ee2-0cb4-4d60-aee5-75ef2c4c8a90_SetDate">
    <vt:lpwstr>2019-08-28T07:54:57.6237802Z</vt:lpwstr>
  </property>
  <property fmtid="{D5CDD505-2E9C-101B-9397-08002B2CF9AE}" pid="9" name="MSIP_Label_7de70ee2-0cb4-4d60-aee5-75ef2c4c8a90_Name">
    <vt:lpwstr>Internal Use</vt:lpwstr>
  </property>
  <property fmtid="{D5CDD505-2E9C-101B-9397-08002B2CF9AE}" pid="10" name="MSIP_Label_7de70ee2-0cb4-4d60-aee5-75ef2c4c8a90_Application">
    <vt:lpwstr>Microsoft Azure Information Protection</vt:lpwstr>
  </property>
  <property fmtid="{D5CDD505-2E9C-101B-9397-08002B2CF9AE}" pid="11" name="MSIP_Label_7de70ee2-0cb4-4d60-aee5-75ef2c4c8a90_Extended_MSFT_Method">
    <vt:lpwstr>Manual</vt:lpwstr>
  </property>
  <property fmtid="{D5CDD505-2E9C-101B-9397-08002B2CF9AE}" pid="12" name="MSIP_Label_da6fab74-d5af-4af7-a9a4-78d84655a626_Enabled">
    <vt:lpwstr>True</vt:lpwstr>
  </property>
  <property fmtid="{D5CDD505-2E9C-101B-9397-08002B2CF9AE}" pid="13" name="MSIP_Label_da6fab74-d5af-4af7-a9a4-78d84655a626_SiteId">
    <vt:lpwstr>945c199a-83a2-4e80-9f8c-5a91be5752dd</vt:lpwstr>
  </property>
  <property fmtid="{D5CDD505-2E9C-101B-9397-08002B2CF9AE}" pid="14" name="MSIP_Label_da6fab74-d5af-4af7-a9a4-78d84655a626_Owner">
    <vt:lpwstr>Shubham.Srivastava@emc.com</vt:lpwstr>
  </property>
  <property fmtid="{D5CDD505-2E9C-101B-9397-08002B2CF9AE}" pid="15" name="MSIP_Label_da6fab74-d5af-4af7-a9a4-78d84655a626_SetDate">
    <vt:lpwstr>2019-08-28T07:54:57.6237802Z</vt:lpwstr>
  </property>
  <property fmtid="{D5CDD505-2E9C-101B-9397-08002B2CF9AE}" pid="16" name="MSIP_Label_da6fab74-d5af-4af7-a9a4-78d84655a626_Name">
    <vt:lpwstr>Visual Marking</vt:lpwstr>
  </property>
  <property fmtid="{D5CDD505-2E9C-101B-9397-08002B2CF9AE}" pid="17" name="MSIP_Label_da6fab74-d5af-4af7-a9a4-78d84655a626_Application">
    <vt:lpwstr>Microsoft Azure Information Protection</vt:lpwstr>
  </property>
  <property fmtid="{D5CDD505-2E9C-101B-9397-08002B2CF9AE}" pid="18" name="MSIP_Label_da6fab74-d5af-4af7-a9a4-78d84655a626_Parent">
    <vt:lpwstr>7de70ee2-0cb4-4d60-aee5-75ef2c4c8a90</vt:lpwstr>
  </property>
  <property fmtid="{D5CDD505-2E9C-101B-9397-08002B2CF9AE}" pid="19" name="MSIP_Label_da6fab74-d5af-4af7-a9a4-78d84655a626_Extended_MSFT_Method">
    <vt:lpwstr>Manual</vt:lpwstr>
  </property>
  <property fmtid="{D5CDD505-2E9C-101B-9397-08002B2CF9AE}" pid="20" name="aiplabel">
    <vt:lpwstr>Internal Use Visual Marking</vt:lpwstr>
  </property>
</Properties>
</file>