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7DDA5-F9F9-40BB-9F0C-3569D36B41E4}" v="1" dt="2023-03-25T15:51:43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020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yanipawar44@outlook.com" userId="c2402c86338ccb45" providerId="LiveId" clId="{8A27DDA5-F9F9-40BB-9F0C-3569D36B41E4}"/>
    <pc:docChg chg="custSel addSld modSld sldOrd">
      <pc:chgData name="devyanipawar44@outlook.com" userId="c2402c86338ccb45" providerId="LiveId" clId="{8A27DDA5-F9F9-40BB-9F0C-3569D36B41E4}" dt="2023-03-25T15:52:33.417" v="20" actId="1076"/>
      <pc:docMkLst>
        <pc:docMk/>
      </pc:docMkLst>
      <pc:sldChg chg="addSp delSp modSp new mod ord">
        <pc:chgData name="devyanipawar44@outlook.com" userId="c2402c86338ccb45" providerId="LiveId" clId="{8A27DDA5-F9F9-40BB-9F0C-3569D36B41E4}" dt="2023-03-25T15:52:33.417" v="20" actId="1076"/>
        <pc:sldMkLst>
          <pc:docMk/>
          <pc:sldMk cId="873003894" sldId="258"/>
        </pc:sldMkLst>
        <pc:spChg chg="del">
          <ac:chgData name="devyanipawar44@outlook.com" userId="c2402c86338ccb45" providerId="LiveId" clId="{8A27DDA5-F9F9-40BB-9F0C-3569D36B41E4}" dt="2023-03-25T15:50:50.273" v="1" actId="21"/>
          <ac:spMkLst>
            <pc:docMk/>
            <pc:sldMk cId="873003894" sldId="258"/>
            <ac:spMk id="2" creationId="{D2F5E718-D46B-D31A-0CD2-68320417D278}"/>
          </ac:spMkLst>
        </pc:spChg>
        <pc:spChg chg="del">
          <ac:chgData name="devyanipawar44@outlook.com" userId="c2402c86338ccb45" providerId="LiveId" clId="{8A27DDA5-F9F9-40BB-9F0C-3569D36B41E4}" dt="2023-03-25T15:50:55.206" v="2" actId="21"/>
          <ac:spMkLst>
            <pc:docMk/>
            <pc:sldMk cId="873003894" sldId="258"/>
            <ac:spMk id="3" creationId="{51F5FFA7-9A45-259A-42A2-B9F838B272B5}"/>
          </ac:spMkLst>
        </pc:spChg>
        <pc:spChg chg="del">
          <ac:chgData name="devyanipawar44@outlook.com" userId="c2402c86338ccb45" providerId="LiveId" clId="{8A27DDA5-F9F9-40BB-9F0C-3569D36B41E4}" dt="2023-03-25T15:50:58.230" v="3" actId="21"/>
          <ac:spMkLst>
            <pc:docMk/>
            <pc:sldMk cId="873003894" sldId="258"/>
            <ac:spMk id="4" creationId="{37BB1DF8-7EE6-F16D-6BE4-3FEF32209803}"/>
          </ac:spMkLst>
        </pc:spChg>
        <pc:spChg chg="del">
          <ac:chgData name="devyanipawar44@outlook.com" userId="c2402c86338ccb45" providerId="LiveId" clId="{8A27DDA5-F9F9-40BB-9F0C-3569D36B41E4}" dt="2023-03-25T15:51:08.780" v="4" actId="21"/>
          <ac:spMkLst>
            <pc:docMk/>
            <pc:sldMk cId="873003894" sldId="258"/>
            <ac:spMk id="5" creationId="{E4683196-DB89-2C1A-6798-F5E2AB071C17}"/>
          </ac:spMkLst>
        </pc:spChg>
        <pc:spChg chg="del">
          <ac:chgData name="devyanipawar44@outlook.com" userId="c2402c86338ccb45" providerId="LiveId" clId="{8A27DDA5-F9F9-40BB-9F0C-3569D36B41E4}" dt="2023-03-25T15:51:14.723" v="5" actId="21"/>
          <ac:spMkLst>
            <pc:docMk/>
            <pc:sldMk cId="873003894" sldId="258"/>
            <ac:spMk id="6" creationId="{DC0744AD-4983-5727-1B13-EAACDCCA9EF3}"/>
          </ac:spMkLst>
        </pc:spChg>
        <pc:picChg chg="add mod">
          <ac:chgData name="devyanipawar44@outlook.com" userId="c2402c86338ccb45" providerId="LiveId" clId="{8A27DDA5-F9F9-40BB-9F0C-3569D36B41E4}" dt="2023-03-25T15:52:33.417" v="20" actId="1076"/>
          <ac:picMkLst>
            <pc:docMk/>
            <pc:sldMk cId="873003894" sldId="258"/>
            <ac:picMk id="8" creationId="{734A418C-24AF-6EC5-DEE4-B77CDF8691DB}"/>
          </ac:picMkLst>
        </pc:picChg>
      </pc:sldChg>
    </pc:docChg>
  </pc:docChgLst>
  <pc:docChgLst>
    <pc:chgData name="devyanipawar44@outlook.com" userId="c2402c86338ccb45" providerId="LiveId" clId="{B316C310-09C5-4928-94E7-79F83F5E3214}"/>
    <pc:docChg chg="undo custSel addSld modSld">
      <pc:chgData name="devyanipawar44@outlook.com" userId="c2402c86338ccb45" providerId="LiveId" clId="{B316C310-09C5-4928-94E7-79F83F5E3214}" dt="2023-03-25T08:10:03.626" v="907" actId="20577"/>
      <pc:docMkLst>
        <pc:docMk/>
      </pc:docMkLst>
      <pc:sldChg chg="delSp modSp new mod">
        <pc:chgData name="devyanipawar44@outlook.com" userId="c2402c86338ccb45" providerId="LiveId" clId="{B316C310-09C5-4928-94E7-79F83F5E3214}" dt="2023-03-25T08:10:03.626" v="907" actId="20577"/>
        <pc:sldMkLst>
          <pc:docMk/>
          <pc:sldMk cId="3007694024" sldId="256"/>
        </pc:sldMkLst>
        <pc:spChg chg="del mod">
          <ac:chgData name="devyanipawar44@outlook.com" userId="c2402c86338ccb45" providerId="LiveId" clId="{B316C310-09C5-4928-94E7-79F83F5E3214}" dt="2023-03-23T17:31:08.662" v="14" actId="21"/>
          <ac:spMkLst>
            <pc:docMk/>
            <pc:sldMk cId="3007694024" sldId="256"/>
            <ac:spMk id="2" creationId="{08921C61-BF9A-2DDB-D231-C678E7F6155E}"/>
          </ac:spMkLst>
        </pc:spChg>
        <pc:spChg chg="mod">
          <ac:chgData name="devyanipawar44@outlook.com" userId="c2402c86338ccb45" providerId="LiveId" clId="{B316C310-09C5-4928-94E7-79F83F5E3214}" dt="2023-03-23T17:51:21.932" v="872" actId="1076"/>
          <ac:spMkLst>
            <pc:docMk/>
            <pc:sldMk cId="3007694024" sldId="256"/>
            <ac:spMk id="3" creationId="{43B4FD75-5405-F5C7-247F-D0CB7B367733}"/>
          </ac:spMkLst>
        </pc:spChg>
        <pc:spChg chg="mod">
          <ac:chgData name="devyanipawar44@outlook.com" userId="c2402c86338ccb45" providerId="LiveId" clId="{B316C310-09C5-4928-94E7-79F83F5E3214}" dt="2023-03-25T08:10:03.626" v="907" actId="20577"/>
          <ac:spMkLst>
            <pc:docMk/>
            <pc:sldMk cId="3007694024" sldId="256"/>
            <ac:spMk id="4" creationId="{331FD24C-633D-89AB-F6AF-0E63C0A7A2BE}"/>
          </ac:spMkLst>
        </pc:spChg>
        <pc:spChg chg="mod">
          <ac:chgData name="devyanipawar44@outlook.com" userId="c2402c86338ccb45" providerId="LiveId" clId="{B316C310-09C5-4928-94E7-79F83F5E3214}" dt="2023-03-23T17:51:38.991" v="874" actId="1076"/>
          <ac:spMkLst>
            <pc:docMk/>
            <pc:sldMk cId="3007694024" sldId="256"/>
            <ac:spMk id="5" creationId="{B949557F-1B79-685E-E652-025BB162ECB3}"/>
          </ac:spMkLst>
        </pc:spChg>
        <pc:spChg chg="mod">
          <ac:chgData name="devyanipawar44@outlook.com" userId="c2402c86338ccb45" providerId="LiveId" clId="{B316C310-09C5-4928-94E7-79F83F5E3214}" dt="2023-03-23T17:52:57.071" v="879" actId="1076"/>
          <ac:spMkLst>
            <pc:docMk/>
            <pc:sldMk cId="3007694024" sldId="256"/>
            <ac:spMk id="6" creationId="{58AF405A-668A-EA76-2F23-65CF407A2455}"/>
          </ac:spMkLst>
        </pc:spChg>
      </pc:sldChg>
      <pc:sldChg chg="addSp delSp modSp new mod">
        <pc:chgData name="devyanipawar44@outlook.com" userId="c2402c86338ccb45" providerId="LiveId" clId="{B316C310-09C5-4928-94E7-79F83F5E3214}" dt="2023-03-23T18:03:41.960" v="906" actId="14100"/>
        <pc:sldMkLst>
          <pc:docMk/>
          <pc:sldMk cId="2278698317" sldId="257"/>
        </pc:sldMkLst>
        <pc:spChg chg="del">
          <ac:chgData name="devyanipawar44@outlook.com" userId="c2402c86338ccb45" providerId="LiveId" clId="{B316C310-09C5-4928-94E7-79F83F5E3214}" dt="2023-03-23T17:53:31.897" v="882" actId="21"/>
          <ac:spMkLst>
            <pc:docMk/>
            <pc:sldMk cId="2278698317" sldId="257"/>
            <ac:spMk id="2" creationId="{BA6E9FF6-F082-6F0D-C393-F451FACFE7CA}"/>
          </ac:spMkLst>
        </pc:spChg>
        <pc:spChg chg="del">
          <ac:chgData name="devyanipawar44@outlook.com" userId="c2402c86338ccb45" providerId="LiveId" clId="{B316C310-09C5-4928-94E7-79F83F5E3214}" dt="2023-03-23T17:53:39.773" v="883" actId="21"/>
          <ac:spMkLst>
            <pc:docMk/>
            <pc:sldMk cId="2278698317" sldId="257"/>
            <ac:spMk id="3" creationId="{6CBB0AE1-AF2A-4146-A1E7-AD118F376E03}"/>
          </ac:spMkLst>
        </pc:spChg>
        <pc:spChg chg="del mod">
          <ac:chgData name="devyanipawar44@outlook.com" userId="c2402c86338ccb45" providerId="LiveId" clId="{B316C310-09C5-4928-94E7-79F83F5E3214}" dt="2023-03-23T17:58:11.484" v="887"/>
          <ac:spMkLst>
            <pc:docMk/>
            <pc:sldMk cId="2278698317" sldId="257"/>
            <ac:spMk id="4" creationId="{C602FAD5-528E-5DBA-22B5-ACC8EDAB569B}"/>
          </ac:spMkLst>
        </pc:spChg>
        <pc:spChg chg="del">
          <ac:chgData name="devyanipawar44@outlook.com" userId="c2402c86338ccb45" providerId="LiveId" clId="{B316C310-09C5-4928-94E7-79F83F5E3214}" dt="2023-03-23T17:53:41.886" v="884" actId="21"/>
          <ac:spMkLst>
            <pc:docMk/>
            <pc:sldMk cId="2278698317" sldId="257"/>
            <ac:spMk id="5" creationId="{575C600D-50F6-EFA5-3481-1C8BBBAAF0D6}"/>
          </ac:spMkLst>
        </pc:spChg>
        <pc:spChg chg="del">
          <ac:chgData name="devyanipawar44@outlook.com" userId="c2402c86338ccb45" providerId="LiveId" clId="{B316C310-09C5-4928-94E7-79F83F5E3214}" dt="2023-03-23T17:53:53.758" v="885" actId="21"/>
          <ac:spMkLst>
            <pc:docMk/>
            <pc:sldMk cId="2278698317" sldId="257"/>
            <ac:spMk id="6" creationId="{AC0D5AB7-22F2-7DA6-8DA8-9F55D56C6BF6}"/>
          </ac:spMkLst>
        </pc:spChg>
        <pc:picChg chg="add mod">
          <ac:chgData name="devyanipawar44@outlook.com" userId="c2402c86338ccb45" providerId="LiveId" clId="{B316C310-09C5-4928-94E7-79F83F5E3214}" dt="2023-03-23T18:03:41.960" v="906" actId="14100"/>
          <ac:picMkLst>
            <pc:docMk/>
            <pc:sldMk cId="2278698317" sldId="257"/>
            <ac:picMk id="8" creationId="{6CD9BD0F-3D07-B356-7031-0A317D2DADCF}"/>
          </ac:picMkLst>
        </pc:picChg>
        <pc:picChg chg="add mod">
          <ac:chgData name="devyanipawar44@outlook.com" userId="c2402c86338ccb45" providerId="LiveId" clId="{B316C310-09C5-4928-94E7-79F83F5E3214}" dt="2023-03-23T18:03:33.541" v="905" actId="14100"/>
          <ac:picMkLst>
            <pc:docMk/>
            <pc:sldMk cId="2278698317" sldId="257"/>
            <ac:picMk id="10" creationId="{8218F76E-0186-AD40-94D4-1FAAE0FA36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355F8-062B-42DE-8296-710D20D6AFC1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AC5AD-4DFE-43CD-B46A-337B79B16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1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AC5AD-4DFE-43CD-B46A-337B79B168D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1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78A1-13D3-5769-127E-231DB6D77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EF876-BFAC-3D45-09C2-CDF972DD5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23BFE-A04D-A287-EED5-18112BFA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BDA7-42AA-49AE-93D5-F3F49ED9A5D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8858-BDA9-DF0D-6BF1-800F933C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DE55-B428-9536-C5D9-6D1EF380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C2F2-2756-41BE-AF31-24F6DDEEE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3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0522-A3CF-BAEC-7277-ACBD53CD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95FA9-836F-AD03-9A74-D17BE3092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912FC-28C2-D2CB-FD57-254EB48C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BDA7-42AA-49AE-93D5-F3F49ED9A5D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50B7-F45E-EB75-6BFF-F9243A0F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3D3B-7F13-307E-987F-51E05DED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C2F2-2756-41BE-AF31-24F6DDEEE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1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7AD0B-3874-CF76-6498-26C1AAD91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5201B-C4A3-F906-8ECC-AD9ABFE1E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8A25C-AD28-7FE4-1052-2F3C64C1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BDA7-42AA-49AE-93D5-F3F49ED9A5D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2D555-420E-54E6-262B-C9B81F91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13CE-6841-0158-8809-52A178DB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C2F2-2756-41BE-AF31-24F6DDEEE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4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3684-3989-F836-7C3C-F50EA3C4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AC2F0-E362-6659-4D4E-D3685938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2A923-666C-6BE5-F39A-E14D1620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BDA7-42AA-49AE-93D5-F3F49ED9A5D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C491F-216D-6BAC-A167-ABE14DD1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31E0-A96A-57DC-D888-8EA0C227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C2F2-2756-41BE-AF31-24F6DDEEE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7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4AE1-FC11-0664-7306-C3179487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47F0-C2D5-F321-A76A-11828D05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15D3B-62C0-F908-1BE3-D648A365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BDA7-42AA-49AE-93D5-F3F49ED9A5D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15352-E0C6-CD5C-CBD5-D7EE71BC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7D94-7325-E1DF-AFE4-608B373D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C2F2-2756-41BE-AF31-24F6DDEEE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8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3830-F4DE-4A51-B1B6-C9B01814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ABD5-BB97-8079-8568-D43AFAC47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D00A-DBC4-2625-4057-1FA44BC42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CF46D-7CEA-8E7E-2251-FC36D9BB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BDA7-42AA-49AE-93D5-F3F49ED9A5D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53330-A9B1-2240-FDCE-2C40B5AA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6E251-71A5-08F8-6A8C-4D9EB3A2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C2F2-2756-41BE-AF31-24F6DDEEE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42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7DCB-CBD6-B6DB-F351-21E2F4A8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1A1FA-B6D5-3E69-6E40-B2F99F62F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009E6-3D0A-3E1E-98E3-296A17F3F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61E2F-2B32-598A-55FD-C99715F50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4B642-A794-197E-22AD-DAB4FED7E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4D5FF-B3C2-1813-CF30-1C7AE4DB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BDA7-42AA-49AE-93D5-F3F49ED9A5D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51491-D772-27CC-FDD6-E60487DB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A8337-652F-5D27-4EED-A58CF1EE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C2F2-2756-41BE-AF31-24F6DDEEE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30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50DD-4A48-E034-4754-DD52BBBF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4BD0B-8588-36DE-DE86-1DBBAE3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BDA7-42AA-49AE-93D5-F3F49ED9A5D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C619A-4645-FD97-5792-7AC1FF01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F13C-BB88-E231-E947-D4391DF9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C2F2-2756-41BE-AF31-24F6DDEEE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5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81956-283D-04C8-F659-4A573BEA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BDA7-42AA-49AE-93D5-F3F49ED9A5D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98447-43CF-342F-2873-6157EB51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3B5DB-D532-CAAE-6E48-77618487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C2F2-2756-41BE-AF31-24F6DDEEE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95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B286-95EC-40F2-CBE3-EFDD494E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EF47-67E3-CFA3-9805-F57B5CA8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4197A-0C25-8D91-4E5F-1B8F24084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7B9C2-F8FE-F53F-D46D-98451456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BDA7-42AA-49AE-93D5-F3F49ED9A5D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55449-9C16-FEFD-989B-5262A3FD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3D7D1-0E57-1C33-D3D8-EDF1F212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C2F2-2756-41BE-AF31-24F6DDEEE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18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2A21-C5F5-CC7D-0A56-532DE9B6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92932-17A6-D440-5F43-FA5A77611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2515C-E0DE-BD40-621B-6D7D697DA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98C93-91FA-4B0F-AE05-7165E2AA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BDA7-42AA-49AE-93D5-F3F49ED9A5D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E70A1-7F2F-E732-EFCA-CBCE5B39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98787-9AF9-581D-A243-8B853B27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C2F2-2756-41BE-AF31-24F6DDEEE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2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D9BB7-8E5C-1580-A9F9-D5905F8A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90A1-2883-0609-FFB5-16E5883B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C9D51-D9F6-EA15-6FEA-767092C0E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BDA7-42AA-49AE-93D5-F3F49ED9A5D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6D18-CD23-6831-E186-0B24F9686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76D4-758A-0BD9-4FFF-BBFF005EA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C2F2-2756-41BE-AF31-24F6DDEEE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4FD75-5405-F5C7-247F-D0CB7B367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651" y="108162"/>
            <a:ext cx="5157787" cy="531096"/>
          </a:xfrm>
        </p:spPr>
        <p:txBody>
          <a:bodyPr/>
          <a:lstStyle/>
          <a:p>
            <a:pPr algn="ctr"/>
            <a:r>
              <a:rPr lang="en-IN" dirty="0"/>
              <a:t>GIT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FD24C-633D-89AB-F6AF-0E63C0A7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9555" y="700240"/>
            <a:ext cx="5157787" cy="52752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1600" dirty="0"/>
              <a:t>Installed locally on the system.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Git can be used offline &amp; does not need any internet connection for use.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Git can be used without GitHub.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Used for version control and code sharing.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There is no GUI. ( No Graphical User Interface )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Code Changes like commit , merge , etc.. Are done by using command line.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Open source licensed.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Competitors -  Mercurial, Supervision , IBM , Rational Team Concert and Clear Case. </a:t>
            </a:r>
            <a:r>
              <a:rPr lang="en-IN" sz="1600"/>
              <a:t>.</a:t>
            </a:r>
            <a:endParaRPr lang="en-IN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9557F-1B79-685E-E652-025BB162E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8954" y="118002"/>
            <a:ext cx="5183188" cy="531095"/>
          </a:xfrm>
        </p:spPr>
        <p:txBody>
          <a:bodyPr/>
          <a:lstStyle/>
          <a:p>
            <a:pPr algn="ctr"/>
            <a:r>
              <a:rPr lang="en-IN" dirty="0"/>
              <a:t>GITHUB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F405A-668A-EA76-2F23-65CF407A2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259" y="841733"/>
            <a:ext cx="4907883" cy="499227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1600" dirty="0"/>
              <a:t>Hosted on cloud.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GitHub cannot be used offline and needs an internet connection.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GitHub cannot be used without Git.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Used for centralised source code hosting.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It provides an easy to use GUI.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Everything is done through a web-based interface.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Includes a free and pay for use tiers.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Competitors – Atlassian Bit Bucket &amp; Git Lab</a:t>
            </a:r>
          </a:p>
        </p:txBody>
      </p:sp>
    </p:spTree>
    <p:extLst>
      <p:ext uri="{BB962C8B-B14F-4D97-AF65-F5344CB8AC3E}">
        <p14:creationId xmlns:p14="http://schemas.microsoft.com/office/powerpoint/2010/main" val="300769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4A418C-24AF-6EC5-DEE4-B77CDF869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47" y="854482"/>
            <a:ext cx="9876505" cy="49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0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D9BD0F-3D07-B356-7031-0A317D2DAD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7" y="17939"/>
            <a:ext cx="5985934" cy="684006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18F76E-0186-AD40-94D4-1FAAE0FA3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7132"/>
            <a:ext cx="5985933" cy="64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9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148</Words>
  <Application>Microsoft Office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devyanipawar44@outlook.com</dc:creator>
  <cp:lastModifiedBy>devyanipawar44@outlook.com</cp:lastModifiedBy>
  <cp:revision>1</cp:revision>
  <dcterms:created xsi:type="dcterms:W3CDTF">2023-03-23T17:30:19Z</dcterms:created>
  <dcterms:modified xsi:type="dcterms:W3CDTF">2023-03-25T15:52:41Z</dcterms:modified>
</cp:coreProperties>
</file>