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2" r:id="rId4"/>
  </p:sldMasterIdLst>
  <p:notesMasterIdLst>
    <p:notesMasterId r:id="rId20"/>
  </p:notesMasterIdLst>
  <p:sldIdLst>
    <p:sldId id="2147478882" r:id="rId5"/>
    <p:sldId id="256" r:id="rId6"/>
    <p:sldId id="265" r:id="rId7"/>
    <p:sldId id="264" r:id="rId8"/>
    <p:sldId id="2147478875" r:id="rId9"/>
    <p:sldId id="2147478877" r:id="rId10"/>
    <p:sldId id="2147478878" r:id="rId11"/>
    <p:sldId id="2147478879" r:id="rId12"/>
    <p:sldId id="2147478869" r:id="rId13"/>
    <p:sldId id="266" r:id="rId14"/>
    <p:sldId id="2147478870" r:id="rId15"/>
    <p:sldId id="2147478874" r:id="rId16"/>
    <p:sldId id="2147478880" r:id="rId17"/>
    <p:sldId id="2147478881" r:id="rId18"/>
    <p:sldId id="258" r:id="rId19"/>
  </p:sldIdLst>
  <p:sldSz cx="9144000" cy="5143500" type="screen16x9"/>
  <p:notesSz cx="6858000" cy="9144000"/>
  <p:embeddedFontLst>
    <p:embeddedFont>
      <p:font typeface="Calibri" panose="020F0502020204030204" pitchFamily="34" charset="0"/>
      <p:regular r:id="rId21"/>
      <p:bold r:id="rId22"/>
      <p:italic r:id="rId23"/>
      <p:boldItalic r:id="rId24"/>
    </p:embeddedFont>
    <p:embeddedFont>
      <p:font typeface="Open Sans" panose="020B0606030504020204" pitchFamily="34" charset="0"/>
      <p:regular r:id="rId25"/>
      <p:bold r:id="rId26"/>
      <p:italic r:id="rId27"/>
      <p:boldItalic r:id="rId28"/>
    </p:embeddedFont>
    <p:embeddedFont>
      <p:font typeface="Open Sans ExtraBold" panose="020B0906030804020204" pitchFamily="34" charset="0"/>
      <p:bold r:id="rId29"/>
      <p:italic r:id="rId30"/>
      <p:boldItalic r:id="rId31"/>
    </p:embeddedFont>
    <p:embeddedFont>
      <p:font typeface="Segoe UI" panose="020B0502040204020203" pitchFamily="34" charset="0"/>
      <p:regular r:id="rId32"/>
      <p:bold r:id="rId33"/>
      <p:italic r:id="rId34"/>
      <p:boldItalic r:id="rId35"/>
    </p:embeddedFont>
    <p:embeddedFont>
      <p:font typeface="Segoe UI Light" panose="020B0502040204020203" pitchFamily="34" charset="0"/>
      <p:regular r:id="rId36"/>
      <p:italic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8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A641D5C-2329-46DC-A808-EF8E6A5FA72D}" v="1" dt="2023-07-13T15:43:24.267"/>
    <p1510:client id="{F03021A6-59EC-2802-FEC8-DAFC58296110}" v="33" dt="2023-08-14T14:17:44.355"/>
  </p1510:revLst>
</p1510:revInfo>
</file>

<file path=ppt/tableStyles.xml><?xml version="1.0" encoding="utf-8"?>
<a:tblStyleLst xmlns:a="http://schemas.openxmlformats.org/drawingml/2006/main" def="{17F24B14-B798-442F-9C33-AA14AE595C02}">
  <a:tblStyle styleId="{17F24B14-B798-442F-9C33-AA14AE595C0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945"/>
    <p:restoredTop sz="74856"/>
  </p:normalViewPr>
  <p:slideViewPr>
    <p:cSldViewPr>
      <p:cViewPr varScale="1">
        <p:scale>
          <a:sx n="125" d="100"/>
          <a:sy n="125" d="100"/>
        </p:scale>
        <p:origin x="99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6.fntdata"/><Relationship Id="rId39" Type="http://schemas.openxmlformats.org/officeDocument/2006/relationships/viewProps" Target="viewProps.xml"/><Relationship Id="rId21" Type="http://schemas.openxmlformats.org/officeDocument/2006/relationships/font" Target="fonts/font1.fntdata"/><Relationship Id="rId34" Type="http://schemas.openxmlformats.org/officeDocument/2006/relationships/font" Target="fonts/font14.fntdata"/><Relationship Id="rId42" Type="http://schemas.microsoft.com/office/2016/11/relationships/changesInfo" Target="changesInfos/changesInfo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29" Type="http://schemas.openxmlformats.org/officeDocument/2006/relationships/font" Target="fonts/font9.fntdata"/><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4.fntdata"/><Relationship Id="rId32" Type="http://schemas.openxmlformats.org/officeDocument/2006/relationships/font" Target="fonts/font12.fntdata"/><Relationship Id="rId37" Type="http://schemas.openxmlformats.org/officeDocument/2006/relationships/font" Target="fonts/font17.fntdata"/><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3.fntdata"/><Relationship Id="rId28" Type="http://schemas.openxmlformats.org/officeDocument/2006/relationships/font" Target="fonts/font8.fntdata"/><Relationship Id="rId36" Type="http://schemas.openxmlformats.org/officeDocument/2006/relationships/font" Target="fonts/font16.fnt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11.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openxmlformats.org/officeDocument/2006/relationships/font" Target="fonts/font15.fntdata"/><Relationship Id="rId43" Type="http://schemas.microsoft.com/office/2015/10/relationships/revisionInfo" Target="revisionInfo.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5.fntdata"/><Relationship Id="rId33" Type="http://schemas.openxmlformats.org/officeDocument/2006/relationships/font" Target="fonts/font13.fntdata"/><Relationship Id="rId38"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egahed, Adnan Adel Mohamed Morsy" userId="S::adnan-adel-mohamed-morsy.megahed@capgemini.com::226c4ac2-657e-4c4e-8c95-5b7714dd286e" providerId="AD" clId="Web-{F03021A6-59EC-2802-FEC8-DAFC58296110}"/>
    <pc:docChg chg="modSld">
      <pc:chgData name="Megahed, Adnan Adel Mohamed Morsy" userId="S::adnan-adel-mohamed-morsy.megahed@capgemini.com::226c4ac2-657e-4c4e-8c95-5b7714dd286e" providerId="AD" clId="Web-{F03021A6-59EC-2802-FEC8-DAFC58296110}" dt="2023-08-14T14:17:44.355" v="29"/>
      <pc:docMkLst>
        <pc:docMk/>
      </pc:docMkLst>
      <pc:sldChg chg="addSp delSp modSp">
        <pc:chgData name="Megahed, Adnan Adel Mohamed Morsy" userId="S::adnan-adel-mohamed-morsy.megahed@capgemini.com::226c4ac2-657e-4c4e-8c95-5b7714dd286e" providerId="AD" clId="Web-{F03021A6-59EC-2802-FEC8-DAFC58296110}" dt="2023-08-14T14:17:44.355" v="29"/>
        <pc:sldMkLst>
          <pc:docMk/>
          <pc:sldMk cId="3665096503" sldId="2147478881"/>
        </pc:sldMkLst>
        <pc:spChg chg="add del mod">
          <ac:chgData name="Megahed, Adnan Adel Mohamed Morsy" userId="S::adnan-adel-mohamed-morsy.megahed@capgemini.com::226c4ac2-657e-4c4e-8c95-5b7714dd286e" providerId="AD" clId="Web-{F03021A6-59EC-2802-FEC8-DAFC58296110}" dt="2023-08-14T14:17:44.355" v="28"/>
          <ac:spMkLst>
            <pc:docMk/>
            <pc:sldMk cId="3665096503" sldId="2147478881"/>
            <ac:spMk id="57" creationId="{710CCE11-595F-6BE4-56EF-516ADD744687}"/>
          </ac:spMkLst>
        </pc:spChg>
        <pc:spChg chg="add del mod">
          <ac:chgData name="Megahed, Adnan Adel Mohamed Morsy" userId="S::adnan-adel-mohamed-morsy.megahed@capgemini.com::226c4ac2-657e-4c4e-8c95-5b7714dd286e" providerId="AD" clId="Web-{F03021A6-59EC-2802-FEC8-DAFC58296110}" dt="2023-08-14T14:17:33.370" v="22"/>
          <ac:spMkLst>
            <pc:docMk/>
            <pc:sldMk cId="3665096503" sldId="2147478881"/>
            <ac:spMk id="60" creationId="{14D9F34C-F7FB-358D-C043-D167A22F6C5F}"/>
          </ac:spMkLst>
        </pc:spChg>
        <pc:grpChg chg="mod">
          <ac:chgData name="Megahed, Adnan Adel Mohamed Morsy" userId="S::adnan-adel-mohamed-morsy.megahed@capgemini.com::226c4ac2-657e-4c4e-8c95-5b7714dd286e" providerId="AD" clId="Web-{F03021A6-59EC-2802-FEC8-DAFC58296110}" dt="2023-08-14T14:17:17.073" v="15" actId="14100"/>
          <ac:grpSpMkLst>
            <pc:docMk/>
            <pc:sldMk cId="3665096503" sldId="2147478881"/>
            <ac:grpSpMk id="3" creationId="{9727BF33-719A-BDA6-650B-711B17DE5DCA}"/>
          </ac:grpSpMkLst>
        </pc:grpChg>
        <pc:picChg chg="add del mod">
          <ac:chgData name="Megahed, Adnan Adel Mohamed Morsy" userId="S::adnan-adel-mohamed-morsy.megahed@capgemini.com::226c4ac2-657e-4c4e-8c95-5b7714dd286e" providerId="AD" clId="Web-{F03021A6-59EC-2802-FEC8-DAFC58296110}" dt="2023-08-14T14:17:44.355" v="29"/>
          <ac:picMkLst>
            <pc:docMk/>
            <pc:sldMk cId="3665096503" sldId="2147478881"/>
            <ac:picMk id="56" creationId="{1E2AB937-6AE3-6A23-91E0-AD3704D94AD1}"/>
          </ac:picMkLst>
        </pc:picChg>
        <pc:picChg chg="add del mod">
          <ac:chgData name="Megahed, Adnan Adel Mohamed Morsy" userId="S::adnan-adel-mohamed-morsy.megahed@capgemini.com::226c4ac2-657e-4c4e-8c95-5b7714dd286e" providerId="AD" clId="Web-{F03021A6-59EC-2802-FEC8-DAFC58296110}" dt="2023-08-14T14:17:33.370" v="23"/>
          <ac:picMkLst>
            <pc:docMk/>
            <pc:sldMk cId="3665096503" sldId="2147478881"/>
            <ac:picMk id="59" creationId="{05695EE0-3E85-9599-43ED-76029A9A9DEA}"/>
          </ac:picMkLst>
        </pc:picChg>
      </pc:sldChg>
    </pc:docChg>
  </pc:docChgLst>
  <pc:docChgLst>
    <pc:chgData name="Thiede, Alexander" userId="18d5425f-cc76-4a0d-8f62-efad6203ab09" providerId="ADAL" clId="{7A641D5C-2329-46DC-A808-EF8E6A5FA72D}"/>
    <pc:docChg chg="modSld">
      <pc:chgData name="Thiede, Alexander" userId="18d5425f-cc76-4a0d-8f62-efad6203ab09" providerId="ADAL" clId="{7A641D5C-2329-46DC-A808-EF8E6A5FA72D}" dt="2023-07-13T15:48:53.366" v="8" actId="1038"/>
      <pc:docMkLst>
        <pc:docMk/>
      </pc:docMkLst>
      <pc:sldChg chg="modSp mod">
        <pc:chgData name="Thiede, Alexander" userId="18d5425f-cc76-4a0d-8f62-efad6203ab09" providerId="ADAL" clId="{7A641D5C-2329-46DC-A808-EF8E6A5FA72D}" dt="2023-07-13T15:40:00.168" v="7" actId="1035"/>
        <pc:sldMkLst>
          <pc:docMk/>
          <pc:sldMk cId="0" sldId="256"/>
        </pc:sldMkLst>
        <pc:spChg chg="mod">
          <ac:chgData name="Thiede, Alexander" userId="18d5425f-cc76-4a0d-8f62-efad6203ab09" providerId="ADAL" clId="{7A641D5C-2329-46DC-A808-EF8E6A5FA72D}" dt="2023-07-13T15:40:00.168" v="7" actId="1035"/>
          <ac:spMkLst>
            <pc:docMk/>
            <pc:sldMk cId="0" sldId="256"/>
            <ac:spMk id="242" creationId="{00000000-0000-0000-0000-000000000000}"/>
          </ac:spMkLst>
        </pc:spChg>
      </pc:sldChg>
      <pc:sldChg chg="modSp mod">
        <pc:chgData name="Thiede, Alexander" userId="18d5425f-cc76-4a0d-8f62-efad6203ab09" providerId="ADAL" clId="{7A641D5C-2329-46DC-A808-EF8E6A5FA72D}" dt="2023-07-13T15:48:53.366" v="8" actId="1038"/>
        <pc:sldMkLst>
          <pc:docMk/>
          <pc:sldMk cId="0" sldId="2147478882"/>
        </pc:sldMkLst>
        <pc:picChg chg="mod">
          <ac:chgData name="Thiede, Alexander" userId="18d5425f-cc76-4a0d-8f62-efad6203ab09" providerId="ADAL" clId="{7A641D5C-2329-46DC-A808-EF8E6A5FA72D}" dt="2023-07-13T15:48:53.366" v="8" actId="1038"/>
          <ac:picMkLst>
            <pc:docMk/>
            <pc:sldMk cId="0" sldId="2147478882"/>
            <ac:picMk id="58" creationId="{49D18780-6015-8BE3-48C2-6EC23954CCFB}"/>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110ba6d1162_0_1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110ba6d1162_0_1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a:endParaRPr dirty="0">
              <a:latin typeface="+mn-lt"/>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7"/>
        <p:cNvGrpSpPr/>
        <p:nvPr/>
      </p:nvGrpSpPr>
      <p:grpSpPr>
        <a:xfrm>
          <a:off x="0" y="0"/>
          <a:ext cx="0" cy="0"/>
          <a:chOff x="0" y="0"/>
          <a:chExt cx="0" cy="0"/>
        </a:xfrm>
      </p:grpSpPr>
      <p:sp>
        <p:nvSpPr>
          <p:cNvPr id="558" name="Google Shape;558;g111451fedd3_1_1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9" name="Google Shape;559;g111451fedd3_1_1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598123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l"/>
            <a:r>
              <a:rPr lang="en-GB" b="0" i="0" dirty="0">
                <a:solidFill>
                  <a:srgbClr val="D1D5DB"/>
                </a:solidFill>
                <a:effectLst/>
                <a:latin typeface="+mj-lt"/>
              </a:rPr>
              <a:t>In this final slide, let's take a look at the platforms that have been utilized to develop and support our open-source CAP Report solution:</a:t>
            </a:r>
          </a:p>
          <a:p>
            <a:pPr algn="l">
              <a:buFont typeface="+mj-lt"/>
              <a:buAutoNum type="arabicPeriod"/>
            </a:pPr>
            <a:r>
              <a:rPr lang="en-GB" b="0" i="0" dirty="0">
                <a:solidFill>
                  <a:srgbClr val="D1D5DB"/>
                </a:solidFill>
                <a:effectLst/>
                <a:latin typeface="+mj-lt"/>
              </a:rPr>
              <a:t>Power Apps: This is an environment of apps, services, connectors, and data platforms that provides rapid development environments. It allows you to create custom business requirements that connect to business data, which can be stored in the Microsoft </a:t>
            </a:r>
            <a:r>
              <a:rPr lang="en-GB" b="0" i="0" dirty="0" err="1">
                <a:solidFill>
                  <a:srgbClr val="D1D5DB"/>
                </a:solidFill>
                <a:effectLst/>
                <a:latin typeface="+mj-lt"/>
              </a:rPr>
              <a:t>Dataverse</a:t>
            </a:r>
            <a:r>
              <a:rPr lang="en-GB" b="0" i="0" dirty="0">
                <a:solidFill>
                  <a:srgbClr val="D1D5DB"/>
                </a:solidFill>
                <a:effectLst/>
                <a:latin typeface="+mj-lt"/>
              </a:rPr>
              <a:t> data platform.</a:t>
            </a:r>
          </a:p>
          <a:p>
            <a:pPr algn="l">
              <a:buFont typeface="+mj-lt"/>
              <a:buAutoNum type="arabicPeriod"/>
            </a:pPr>
            <a:r>
              <a:rPr lang="en-GB" b="0" i="0" dirty="0">
                <a:solidFill>
                  <a:srgbClr val="D1D5DB"/>
                </a:solidFill>
                <a:effectLst/>
                <a:latin typeface="+mj-lt"/>
              </a:rPr>
              <a:t>Microsoft Power BI: A unified and scalable platform for self-service and enterprise Business Intelligence. Power BI enables you to connect to all your data sources, visualize the information, and easily share the visualizations through web, app, or smartphone.</a:t>
            </a:r>
          </a:p>
          <a:p>
            <a:pPr algn="l">
              <a:buFont typeface="+mj-lt"/>
              <a:buAutoNum type="arabicPeriod"/>
            </a:pPr>
            <a:r>
              <a:rPr lang="en-GB" b="0" i="0" dirty="0">
                <a:solidFill>
                  <a:srgbClr val="D1D5DB"/>
                </a:solidFill>
                <a:effectLst/>
                <a:latin typeface="+mj-lt"/>
              </a:rPr>
              <a:t>Microsoft Sustainability Manager: This platform helps unify data intelligence, build a sustainable IT infrastructure, reduce the environmental impact of operations, and create sustainable value chains. It serves as the foundation for managing and </a:t>
            </a:r>
            <a:r>
              <a:rPr lang="en-GB" b="0" i="0" dirty="0" err="1">
                <a:solidFill>
                  <a:srgbClr val="D1D5DB"/>
                </a:solidFill>
                <a:effectLst/>
                <a:latin typeface="+mj-lt"/>
              </a:rPr>
              <a:t>analyzing</a:t>
            </a:r>
            <a:r>
              <a:rPr lang="en-GB" b="0" i="0" dirty="0">
                <a:solidFill>
                  <a:srgbClr val="D1D5DB"/>
                </a:solidFill>
                <a:effectLst/>
                <a:latin typeface="+mj-lt"/>
              </a:rPr>
              <a:t> sustainability data in our open-source CAP Report solution.</a:t>
            </a:r>
          </a:p>
          <a:p>
            <a:pPr algn="l"/>
            <a:r>
              <a:rPr lang="en-GB" b="0" i="0" dirty="0">
                <a:solidFill>
                  <a:srgbClr val="D1D5DB"/>
                </a:solidFill>
                <a:effectLst/>
                <a:latin typeface="+mj-lt"/>
              </a:rPr>
              <a:t>By leveraging these powerful platforms, our open-source CAP Report solution provides organizations with the tools and insights needed to effectively manage their sustainability efforts and achieve their climate action goals."</a:t>
            </a:r>
          </a:p>
          <a:p>
            <a:pPr algn="l"/>
            <a:r>
              <a:rPr lang="en-GB" b="0" i="0" dirty="0">
                <a:solidFill>
                  <a:srgbClr val="D1D5DB"/>
                </a:solidFill>
                <a:effectLst/>
                <a:latin typeface="+mj-lt"/>
              </a:rPr>
              <a:t>And with that, we've come to the end of our presentation. Thank you for your attention, and we're happy to answer any questions you may have.</a:t>
            </a:r>
          </a:p>
          <a:p>
            <a:endParaRPr lang="en-US" dirty="0"/>
          </a:p>
        </p:txBody>
      </p:sp>
      <p:sp>
        <p:nvSpPr>
          <p:cNvPr id="4" name="Slide Number Placeholder 3"/>
          <p:cNvSpPr>
            <a:spLocks noGrp="1"/>
          </p:cNvSpPr>
          <p:nvPr>
            <p:ph type="sldNum" sz="quarter" idx="5"/>
          </p:nvPr>
        </p:nvSpPr>
        <p:spPr/>
        <p:txBody>
          <a:bodyPr/>
          <a:lstStyle/>
          <a:p>
            <a:fld id="{AEC028FC-D5B9-4CAB-B3BF-B67259AE8235}" type="slidenum">
              <a:rPr lang="de-DE" smtClean="0"/>
              <a:t>12</a:t>
            </a:fld>
            <a:endParaRPr lang="de-DE"/>
          </a:p>
        </p:txBody>
      </p:sp>
    </p:spTree>
    <p:extLst>
      <p:ext uri="{BB962C8B-B14F-4D97-AF65-F5344CB8AC3E}">
        <p14:creationId xmlns:p14="http://schemas.microsoft.com/office/powerpoint/2010/main" val="5180493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g110ba6d1162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6" name="Google Shape;306;g110ba6d1162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a:buFont typeface="Arial" panose="020B0604020202020204" pitchFamily="34" charset="0"/>
              <a:buChar char="•"/>
            </a:pPr>
            <a:endParaRPr lang="de-DE" dirty="0"/>
          </a:p>
        </p:txBody>
      </p:sp>
    </p:spTree>
    <p:extLst>
      <p:ext uri="{BB962C8B-B14F-4D97-AF65-F5344CB8AC3E}">
        <p14:creationId xmlns:p14="http://schemas.microsoft.com/office/powerpoint/2010/main" val="25877433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64954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g110ba6d1162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6" name="Google Shape;306;g110ba6d1162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110ba6d1162_0_1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110ba6d1162_0_1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a:endParaRPr dirty="0">
              <a:latin typeface="+mn-lt"/>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7"/>
        <p:cNvGrpSpPr/>
        <p:nvPr/>
      </p:nvGrpSpPr>
      <p:grpSpPr>
        <a:xfrm>
          <a:off x="0" y="0"/>
          <a:ext cx="0" cy="0"/>
          <a:chOff x="0" y="0"/>
          <a:chExt cx="0" cy="0"/>
        </a:xfrm>
      </p:grpSpPr>
      <p:sp>
        <p:nvSpPr>
          <p:cNvPr id="528" name="Google Shape;528;g110ba6d1162_0_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9" name="Google Shape;529;g110ba6d1162_0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Google Shape;482;g111451fedd3_1_1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3" name="Google Shape;483;g111451fedd3_1_1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a:endParaRPr lang="en-GB" b="0" i="0" dirty="0">
              <a:solidFill>
                <a:srgbClr val="D1D5DB"/>
              </a:solidFill>
              <a:effectLst/>
              <a:latin typeface="+mj-lt"/>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5086111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l"/>
            <a:endParaRPr lang="en-US" b="0" i="0" dirty="0">
              <a:solidFill>
                <a:srgbClr val="D1D5DB"/>
              </a:solidFill>
              <a:effectLst/>
              <a:latin typeface="Söhne"/>
            </a:endParaRPr>
          </a:p>
        </p:txBody>
      </p:sp>
    </p:spTree>
    <p:extLst>
      <p:ext uri="{BB962C8B-B14F-4D97-AF65-F5344CB8AC3E}">
        <p14:creationId xmlns:p14="http://schemas.microsoft.com/office/powerpoint/2010/main" val="42341285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l"/>
            <a:endParaRPr lang="en-GB" b="0" i="0" dirty="0">
              <a:solidFill>
                <a:srgbClr val="D1D5DB"/>
              </a:solidFill>
              <a:effectLst/>
              <a:latin typeface="+mn-lt"/>
            </a:endParaRPr>
          </a:p>
        </p:txBody>
      </p:sp>
    </p:spTree>
    <p:extLst>
      <p:ext uri="{BB962C8B-B14F-4D97-AF65-F5344CB8AC3E}">
        <p14:creationId xmlns:p14="http://schemas.microsoft.com/office/powerpoint/2010/main" val="11510306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l"/>
            <a:endParaRPr lang="en-GB" b="0" i="0" dirty="0">
              <a:solidFill>
                <a:srgbClr val="D1D5DB"/>
              </a:solidFill>
              <a:effectLst/>
              <a:latin typeface="+mn-lt"/>
            </a:endParaRPr>
          </a:p>
        </p:txBody>
      </p:sp>
    </p:spTree>
    <p:extLst>
      <p:ext uri="{BB962C8B-B14F-4D97-AF65-F5344CB8AC3E}">
        <p14:creationId xmlns:p14="http://schemas.microsoft.com/office/powerpoint/2010/main" val="30333530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l"/>
            <a:endParaRPr lang="en-GB" b="0" i="0" dirty="0">
              <a:solidFill>
                <a:srgbClr val="D1D5DB"/>
              </a:solidFill>
              <a:effectLst/>
              <a:latin typeface="+mn-lt"/>
            </a:endParaRPr>
          </a:p>
        </p:txBody>
      </p:sp>
    </p:spTree>
    <p:extLst>
      <p:ext uri="{BB962C8B-B14F-4D97-AF65-F5344CB8AC3E}">
        <p14:creationId xmlns:p14="http://schemas.microsoft.com/office/powerpoint/2010/main" val="39625532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cxnSp>
        <p:nvCxnSpPr>
          <p:cNvPr id="9" name="Google Shape;9;p2"/>
          <p:cNvCxnSpPr/>
          <p:nvPr/>
        </p:nvCxnSpPr>
        <p:spPr>
          <a:xfrm>
            <a:off x="721475" y="535000"/>
            <a:ext cx="7707300" cy="0"/>
          </a:xfrm>
          <a:prstGeom prst="straightConnector1">
            <a:avLst/>
          </a:prstGeom>
          <a:noFill/>
          <a:ln w="19050" cap="flat" cmpd="sng">
            <a:solidFill>
              <a:schemeClr val="dk1"/>
            </a:solidFill>
            <a:prstDash val="solid"/>
            <a:round/>
            <a:headEnd type="none" w="med" len="med"/>
            <a:tailEnd type="none" w="med" len="med"/>
          </a:ln>
        </p:spPr>
      </p:cxnSp>
      <p:cxnSp>
        <p:nvCxnSpPr>
          <p:cNvPr id="10" name="Google Shape;10;p2"/>
          <p:cNvCxnSpPr/>
          <p:nvPr/>
        </p:nvCxnSpPr>
        <p:spPr>
          <a:xfrm>
            <a:off x="721475" y="4618525"/>
            <a:ext cx="7707300" cy="0"/>
          </a:xfrm>
          <a:prstGeom prst="straightConnector1">
            <a:avLst/>
          </a:prstGeom>
          <a:noFill/>
          <a:ln w="19050" cap="flat" cmpd="sng">
            <a:solidFill>
              <a:schemeClr val="dk1"/>
            </a:solidFill>
            <a:prstDash val="solid"/>
            <a:round/>
            <a:headEnd type="none" w="med" len="med"/>
            <a:tailEnd type="none" w="med" len="med"/>
          </a:ln>
        </p:spPr>
      </p:cxnSp>
      <p:sp>
        <p:nvSpPr>
          <p:cNvPr id="11" name="Google Shape;11;p2"/>
          <p:cNvSpPr txBox="1">
            <a:spLocks noGrp="1"/>
          </p:cNvSpPr>
          <p:nvPr>
            <p:ph type="ctrTitle"/>
          </p:nvPr>
        </p:nvSpPr>
        <p:spPr>
          <a:xfrm>
            <a:off x="721475" y="937610"/>
            <a:ext cx="4141800" cy="2752500"/>
          </a:xfrm>
          <a:prstGeom prst="rect">
            <a:avLst/>
          </a:prstGeom>
        </p:spPr>
        <p:txBody>
          <a:bodyPr spcFirstLastPara="1" wrap="square" lIns="91425" tIns="91425" rIns="91425" bIns="91425" anchor="t" anchorCtr="0">
            <a:noAutofit/>
          </a:bodyPr>
          <a:lstStyle>
            <a:lvl1pPr lvl="0">
              <a:lnSpc>
                <a:spcPct val="97000"/>
              </a:lnSpc>
              <a:spcBef>
                <a:spcPts val="0"/>
              </a:spcBef>
              <a:spcAft>
                <a:spcPts val="0"/>
              </a:spcAft>
              <a:buClr>
                <a:srgbClr val="191919"/>
              </a:buClr>
              <a:buSzPts val="5200"/>
              <a:buNone/>
              <a:defRPr sz="8500">
                <a:solidFill>
                  <a:srgbClr val="191919"/>
                </a:solidFill>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2" name="Google Shape;12;p2"/>
          <p:cNvSpPr txBox="1">
            <a:spLocks noGrp="1"/>
          </p:cNvSpPr>
          <p:nvPr>
            <p:ph type="subTitle" idx="1"/>
          </p:nvPr>
        </p:nvSpPr>
        <p:spPr>
          <a:xfrm flipH="1">
            <a:off x="721475" y="4120568"/>
            <a:ext cx="4141800" cy="4182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dk1"/>
              </a:buClr>
              <a:buSzPts val="1400"/>
              <a:buNone/>
              <a:defRPr sz="1600">
                <a:solidFill>
                  <a:schemeClr val="dk1"/>
                </a:solidFill>
              </a:defRPr>
            </a:lvl1pPr>
            <a:lvl2pPr lvl="1" algn="ctr">
              <a:lnSpc>
                <a:spcPct val="100000"/>
              </a:lnSpc>
              <a:spcBef>
                <a:spcPts val="0"/>
              </a:spcBef>
              <a:spcAft>
                <a:spcPts val="0"/>
              </a:spcAft>
              <a:buClr>
                <a:schemeClr val="dk1"/>
              </a:buClr>
              <a:buSzPts val="1800"/>
              <a:buNone/>
              <a:defRPr sz="1800">
                <a:solidFill>
                  <a:schemeClr val="dk1"/>
                </a:solidFill>
              </a:defRPr>
            </a:lvl2pPr>
            <a:lvl3pPr lvl="2" algn="ctr">
              <a:lnSpc>
                <a:spcPct val="100000"/>
              </a:lnSpc>
              <a:spcBef>
                <a:spcPts val="0"/>
              </a:spcBef>
              <a:spcAft>
                <a:spcPts val="0"/>
              </a:spcAft>
              <a:buClr>
                <a:schemeClr val="dk1"/>
              </a:buClr>
              <a:buSzPts val="1800"/>
              <a:buNone/>
              <a:defRPr sz="1800">
                <a:solidFill>
                  <a:schemeClr val="dk1"/>
                </a:solidFill>
              </a:defRPr>
            </a:lvl3pPr>
            <a:lvl4pPr lvl="3" algn="ctr">
              <a:lnSpc>
                <a:spcPct val="100000"/>
              </a:lnSpc>
              <a:spcBef>
                <a:spcPts val="0"/>
              </a:spcBef>
              <a:spcAft>
                <a:spcPts val="0"/>
              </a:spcAft>
              <a:buClr>
                <a:schemeClr val="dk1"/>
              </a:buClr>
              <a:buSzPts val="1800"/>
              <a:buNone/>
              <a:defRPr sz="1800">
                <a:solidFill>
                  <a:schemeClr val="dk1"/>
                </a:solidFill>
              </a:defRPr>
            </a:lvl4pPr>
            <a:lvl5pPr lvl="4" algn="ctr">
              <a:lnSpc>
                <a:spcPct val="100000"/>
              </a:lnSpc>
              <a:spcBef>
                <a:spcPts val="0"/>
              </a:spcBef>
              <a:spcAft>
                <a:spcPts val="0"/>
              </a:spcAft>
              <a:buClr>
                <a:schemeClr val="dk1"/>
              </a:buClr>
              <a:buSzPts val="1800"/>
              <a:buNone/>
              <a:defRPr sz="1800">
                <a:solidFill>
                  <a:schemeClr val="dk1"/>
                </a:solidFill>
              </a:defRPr>
            </a:lvl5pPr>
            <a:lvl6pPr lvl="5" algn="ctr">
              <a:lnSpc>
                <a:spcPct val="100000"/>
              </a:lnSpc>
              <a:spcBef>
                <a:spcPts val="0"/>
              </a:spcBef>
              <a:spcAft>
                <a:spcPts val="0"/>
              </a:spcAft>
              <a:buClr>
                <a:schemeClr val="dk1"/>
              </a:buClr>
              <a:buSzPts val="1800"/>
              <a:buNone/>
              <a:defRPr sz="1800">
                <a:solidFill>
                  <a:schemeClr val="dk1"/>
                </a:solidFill>
              </a:defRPr>
            </a:lvl6pPr>
            <a:lvl7pPr lvl="6" algn="ctr">
              <a:lnSpc>
                <a:spcPct val="100000"/>
              </a:lnSpc>
              <a:spcBef>
                <a:spcPts val="0"/>
              </a:spcBef>
              <a:spcAft>
                <a:spcPts val="0"/>
              </a:spcAft>
              <a:buClr>
                <a:schemeClr val="dk1"/>
              </a:buClr>
              <a:buSzPts val="1800"/>
              <a:buNone/>
              <a:defRPr sz="1800">
                <a:solidFill>
                  <a:schemeClr val="dk1"/>
                </a:solidFill>
              </a:defRPr>
            </a:lvl7pPr>
            <a:lvl8pPr lvl="7" algn="ctr">
              <a:lnSpc>
                <a:spcPct val="100000"/>
              </a:lnSpc>
              <a:spcBef>
                <a:spcPts val="0"/>
              </a:spcBef>
              <a:spcAft>
                <a:spcPts val="0"/>
              </a:spcAft>
              <a:buClr>
                <a:schemeClr val="dk1"/>
              </a:buClr>
              <a:buSzPts val="1800"/>
              <a:buNone/>
              <a:defRPr sz="1800">
                <a:solidFill>
                  <a:schemeClr val="dk1"/>
                </a:solidFill>
              </a:defRPr>
            </a:lvl8pPr>
            <a:lvl9pPr lvl="8" algn="ctr">
              <a:lnSpc>
                <a:spcPct val="100000"/>
              </a:lnSpc>
              <a:spcBef>
                <a:spcPts val="0"/>
              </a:spcBef>
              <a:spcAft>
                <a:spcPts val="0"/>
              </a:spcAft>
              <a:buClr>
                <a:schemeClr val="dk1"/>
              </a:buClr>
              <a:buSzPts val="1800"/>
              <a:buNone/>
              <a:defRPr sz="1800">
                <a:solidFill>
                  <a:schemeClr val="dk1"/>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221"/>
        <p:cNvGrpSpPr/>
        <p:nvPr/>
      </p:nvGrpSpPr>
      <p:grpSpPr>
        <a:xfrm>
          <a:off x="0" y="0"/>
          <a:ext cx="0" cy="0"/>
          <a:chOff x="0" y="0"/>
          <a:chExt cx="0" cy="0"/>
        </a:xfrm>
      </p:grpSpPr>
      <p:cxnSp>
        <p:nvCxnSpPr>
          <p:cNvPr id="222" name="Google Shape;222;p31"/>
          <p:cNvCxnSpPr/>
          <p:nvPr/>
        </p:nvCxnSpPr>
        <p:spPr>
          <a:xfrm>
            <a:off x="715100" y="1209953"/>
            <a:ext cx="7713900" cy="0"/>
          </a:xfrm>
          <a:prstGeom prst="straightConnector1">
            <a:avLst/>
          </a:prstGeom>
          <a:noFill/>
          <a:ln w="19050" cap="flat" cmpd="sng">
            <a:solidFill>
              <a:schemeClr val="dk1"/>
            </a:solidFill>
            <a:prstDash val="solid"/>
            <a:round/>
            <a:headEnd type="none" w="med" len="med"/>
            <a:tailEnd type="none" w="med" len="med"/>
          </a:ln>
        </p:spPr>
      </p:cxnSp>
      <p:cxnSp>
        <p:nvCxnSpPr>
          <p:cNvPr id="223" name="Google Shape;223;p31"/>
          <p:cNvCxnSpPr/>
          <p:nvPr/>
        </p:nvCxnSpPr>
        <p:spPr>
          <a:xfrm>
            <a:off x="715100" y="539150"/>
            <a:ext cx="7713900" cy="0"/>
          </a:xfrm>
          <a:prstGeom prst="straightConnector1">
            <a:avLst/>
          </a:prstGeom>
          <a:noFill/>
          <a:ln w="19050" cap="flat" cmpd="sng">
            <a:solidFill>
              <a:schemeClr val="dk1"/>
            </a:solidFill>
            <a:prstDash val="solid"/>
            <a:round/>
            <a:headEnd type="none" w="med" len="med"/>
            <a:tailEnd type="none" w="med" len="med"/>
          </a:ln>
        </p:spPr>
      </p:cxnSp>
      <p:cxnSp>
        <p:nvCxnSpPr>
          <p:cNvPr id="224" name="Google Shape;224;p31"/>
          <p:cNvCxnSpPr/>
          <p:nvPr/>
        </p:nvCxnSpPr>
        <p:spPr>
          <a:xfrm>
            <a:off x="715100" y="4618525"/>
            <a:ext cx="7713900" cy="0"/>
          </a:xfrm>
          <a:prstGeom prst="straightConnector1">
            <a:avLst/>
          </a:prstGeom>
          <a:noFill/>
          <a:ln w="19050" cap="flat" cmpd="sng">
            <a:solidFill>
              <a:schemeClr val="dk1"/>
            </a:solidFill>
            <a:prstDash val="solid"/>
            <a:round/>
            <a:headEnd type="none" w="med" len="med"/>
            <a:tailEnd type="none" w="med" len="med"/>
          </a:ln>
        </p:spPr>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225"/>
        <p:cNvGrpSpPr/>
        <p:nvPr/>
      </p:nvGrpSpPr>
      <p:grpSpPr>
        <a:xfrm>
          <a:off x="0" y="0"/>
          <a:ext cx="0" cy="0"/>
          <a:chOff x="0" y="0"/>
          <a:chExt cx="0" cy="0"/>
        </a:xfrm>
      </p:grpSpPr>
      <p:cxnSp>
        <p:nvCxnSpPr>
          <p:cNvPr id="226" name="Google Shape;226;p32"/>
          <p:cNvCxnSpPr/>
          <p:nvPr/>
        </p:nvCxnSpPr>
        <p:spPr>
          <a:xfrm>
            <a:off x="715100" y="539150"/>
            <a:ext cx="7713900" cy="0"/>
          </a:xfrm>
          <a:prstGeom prst="straightConnector1">
            <a:avLst/>
          </a:prstGeom>
          <a:noFill/>
          <a:ln w="19050" cap="flat" cmpd="sng">
            <a:solidFill>
              <a:schemeClr val="dk1"/>
            </a:solidFill>
            <a:prstDash val="solid"/>
            <a:round/>
            <a:headEnd type="none" w="med" len="med"/>
            <a:tailEnd type="none" w="med" len="med"/>
          </a:ln>
        </p:spPr>
      </p:cxnSp>
      <p:cxnSp>
        <p:nvCxnSpPr>
          <p:cNvPr id="227" name="Google Shape;227;p32"/>
          <p:cNvCxnSpPr/>
          <p:nvPr/>
        </p:nvCxnSpPr>
        <p:spPr>
          <a:xfrm>
            <a:off x="715100" y="4618525"/>
            <a:ext cx="7713900" cy="0"/>
          </a:xfrm>
          <a:prstGeom prst="straightConnector1">
            <a:avLst/>
          </a:prstGeom>
          <a:noFill/>
          <a:ln w="19050" cap="flat" cmpd="sng">
            <a:solidFill>
              <a:schemeClr val="dk1"/>
            </a:solidFill>
            <a:prstDash val="solid"/>
            <a:round/>
            <a:headEnd type="none" w="med" len="med"/>
            <a:tailEnd type="none" w="med" len="med"/>
          </a:ln>
        </p:spPr>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2">
  <p:cSld name="BLANK_1_1_1_1_1_1_1_1_1">
    <p:spTree>
      <p:nvGrpSpPr>
        <p:cNvPr id="1" name="Shape 228"/>
        <p:cNvGrpSpPr/>
        <p:nvPr/>
      </p:nvGrpSpPr>
      <p:grpSpPr>
        <a:xfrm>
          <a:off x="0" y="0"/>
          <a:ext cx="0" cy="0"/>
          <a:chOff x="0" y="0"/>
          <a:chExt cx="0" cy="0"/>
        </a:xfrm>
      </p:grpSpPr>
      <p:cxnSp>
        <p:nvCxnSpPr>
          <p:cNvPr id="229" name="Google Shape;229;p33"/>
          <p:cNvCxnSpPr/>
          <p:nvPr/>
        </p:nvCxnSpPr>
        <p:spPr>
          <a:xfrm>
            <a:off x="715100" y="539150"/>
            <a:ext cx="7713900" cy="0"/>
          </a:xfrm>
          <a:prstGeom prst="straightConnector1">
            <a:avLst/>
          </a:prstGeom>
          <a:noFill/>
          <a:ln w="19050" cap="flat" cmpd="sng">
            <a:solidFill>
              <a:schemeClr val="dk1"/>
            </a:solidFill>
            <a:prstDash val="solid"/>
            <a:round/>
            <a:headEnd type="none" w="med" len="med"/>
            <a:tailEnd type="none" w="med" len="med"/>
          </a:ln>
        </p:spPr>
      </p:cxnSp>
      <p:cxnSp>
        <p:nvCxnSpPr>
          <p:cNvPr id="230" name="Google Shape;230;p33"/>
          <p:cNvCxnSpPr/>
          <p:nvPr/>
        </p:nvCxnSpPr>
        <p:spPr>
          <a:xfrm>
            <a:off x="721475" y="4618525"/>
            <a:ext cx="7707300" cy="0"/>
          </a:xfrm>
          <a:prstGeom prst="straightConnector1">
            <a:avLst/>
          </a:prstGeom>
          <a:noFill/>
          <a:ln w="19050" cap="flat" cmpd="sng">
            <a:solidFill>
              <a:schemeClr val="dk1"/>
            </a:solidFill>
            <a:prstDash val="solid"/>
            <a:round/>
            <a:headEnd type="none" w="med" len="med"/>
            <a:tailEnd type="none" w="med" len="med"/>
          </a:ln>
        </p:spPr>
      </p:cxnSp>
      <p:cxnSp>
        <p:nvCxnSpPr>
          <p:cNvPr id="231" name="Google Shape;231;p33"/>
          <p:cNvCxnSpPr/>
          <p:nvPr/>
        </p:nvCxnSpPr>
        <p:spPr>
          <a:xfrm>
            <a:off x="721475" y="4072275"/>
            <a:ext cx="7707300" cy="0"/>
          </a:xfrm>
          <a:prstGeom prst="straightConnector1">
            <a:avLst/>
          </a:prstGeom>
          <a:noFill/>
          <a:ln w="19050" cap="flat" cmpd="sng">
            <a:solidFill>
              <a:schemeClr val="dk1"/>
            </a:solidFill>
            <a:prstDash val="solid"/>
            <a:round/>
            <a:headEnd type="none" w="med" len="med"/>
            <a:tailEnd type="none" w="med" len="med"/>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Content">
    <p:spTree>
      <p:nvGrpSpPr>
        <p:cNvPr id="1" name=""/>
        <p:cNvGrpSpPr/>
        <p:nvPr/>
      </p:nvGrpSpPr>
      <p:grpSpPr>
        <a:xfrm>
          <a:off x="0" y="0"/>
          <a:ext cx="0" cy="0"/>
          <a:chOff x="0" y="0"/>
          <a:chExt cx="0" cy="0"/>
        </a:xfrm>
      </p:grpSpPr>
      <p:sp>
        <p:nvSpPr>
          <p:cNvPr id="11" name="Title Placeholder">
            <a:extLst>
              <a:ext uri="{FF2B5EF4-FFF2-40B4-BE49-F238E27FC236}">
                <a16:creationId xmlns:a16="http://schemas.microsoft.com/office/drawing/2014/main" id="{006B5C2B-B0BF-4136-9EC7-0E7F54D1D264}"/>
              </a:ext>
            </a:extLst>
          </p:cNvPr>
          <p:cNvSpPr>
            <a:spLocks noGrp="1"/>
          </p:cNvSpPr>
          <p:nvPr>
            <p:ph type="title" hasCustomPrompt="1"/>
          </p:nvPr>
        </p:nvSpPr>
        <p:spPr>
          <a:xfrm>
            <a:off x="304800" y="291142"/>
            <a:ext cx="8208448" cy="537533"/>
          </a:xfrm>
          <a:prstGeom prst="rect">
            <a:avLst/>
          </a:prstGeom>
        </p:spPr>
        <p:txBody>
          <a:bodyPr/>
          <a:lstStyle/>
          <a:p>
            <a:r>
              <a:rPr lang="fr-FR"/>
              <a:t>CLICK TO INSERT TITLE</a:t>
            </a:r>
            <a:endParaRPr lang="en-GB"/>
          </a:p>
        </p:txBody>
      </p:sp>
      <p:sp>
        <p:nvSpPr>
          <p:cNvPr id="5" name="Content Placeholder">
            <a:extLst>
              <a:ext uri="{FF2B5EF4-FFF2-40B4-BE49-F238E27FC236}">
                <a16:creationId xmlns:a16="http://schemas.microsoft.com/office/drawing/2014/main" id="{BCFEC8C0-8322-4141-827E-9859F309C31A}"/>
              </a:ext>
            </a:extLst>
          </p:cNvPr>
          <p:cNvSpPr>
            <a:spLocks noGrp="1"/>
          </p:cNvSpPr>
          <p:nvPr>
            <p:ph idx="1"/>
          </p:nvPr>
        </p:nvSpPr>
        <p:spPr>
          <a:xfrm>
            <a:off x="303610" y="997308"/>
            <a:ext cx="8534700" cy="3850918"/>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946213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txBox="1">
            <a:spLocks noGrp="1"/>
          </p:cNvSpPr>
          <p:nvPr>
            <p:ph type="subTitle" idx="1"/>
          </p:nvPr>
        </p:nvSpPr>
        <p:spPr>
          <a:xfrm>
            <a:off x="715088" y="2531725"/>
            <a:ext cx="2907600" cy="4827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500"/>
              <a:buFont typeface="Bebas Neue"/>
              <a:buNone/>
              <a:defRPr sz="2200">
                <a:solidFill>
                  <a:schemeClr val="dk1"/>
                </a:solidFill>
                <a:latin typeface="Open Sans ExtraBold"/>
                <a:ea typeface="Open Sans ExtraBold"/>
                <a:cs typeface="Open Sans ExtraBold"/>
                <a:sym typeface="Open Sans ExtraBold"/>
              </a:defRPr>
            </a:lvl1pPr>
            <a:lvl2pPr lvl="1"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a:endParaRPr/>
          </a:p>
        </p:txBody>
      </p:sp>
      <p:sp>
        <p:nvSpPr>
          <p:cNvPr id="26" name="Google Shape;26;p5"/>
          <p:cNvSpPr txBox="1">
            <a:spLocks noGrp="1"/>
          </p:cNvSpPr>
          <p:nvPr>
            <p:ph type="subTitle" idx="2"/>
          </p:nvPr>
        </p:nvSpPr>
        <p:spPr>
          <a:xfrm>
            <a:off x="5516388" y="2531725"/>
            <a:ext cx="2907600" cy="4827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2500"/>
              <a:buFont typeface="Bebas Neue"/>
              <a:buNone/>
              <a:defRPr sz="2200">
                <a:solidFill>
                  <a:schemeClr val="dk1"/>
                </a:solidFill>
                <a:latin typeface="Open Sans ExtraBold"/>
                <a:ea typeface="Open Sans ExtraBold"/>
                <a:cs typeface="Open Sans ExtraBold"/>
                <a:sym typeface="Open Sans ExtraBold"/>
              </a:defRPr>
            </a:lvl1pPr>
            <a:lvl2pPr lvl="1" algn="ctr" rtl="0">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rtl="0">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rtl="0">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rtl="0">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rtl="0">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rtl="0">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rtl="0">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rtl="0">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a:endParaRPr/>
          </a:p>
        </p:txBody>
      </p:sp>
      <p:sp>
        <p:nvSpPr>
          <p:cNvPr id="27" name="Google Shape;27;p5"/>
          <p:cNvSpPr txBox="1">
            <a:spLocks noGrp="1"/>
          </p:cNvSpPr>
          <p:nvPr>
            <p:ph type="subTitle" idx="3"/>
          </p:nvPr>
        </p:nvSpPr>
        <p:spPr>
          <a:xfrm>
            <a:off x="715088" y="2936550"/>
            <a:ext cx="2907600" cy="1053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8" name="Google Shape;28;p5"/>
          <p:cNvSpPr txBox="1">
            <a:spLocks noGrp="1"/>
          </p:cNvSpPr>
          <p:nvPr>
            <p:ph type="subTitle" idx="4"/>
          </p:nvPr>
        </p:nvSpPr>
        <p:spPr>
          <a:xfrm>
            <a:off x="5515800" y="2936550"/>
            <a:ext cx="2907600" cy="10533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 name="Google Shape;29;p5"/>
          <p:cNvSpPr txBox="1">
            <a:spLocks noGrp="1"/>
          </p:cNvSpPr>
          <p:nvPr>
            <p:ph type="title"/>
          </p:nvPr>
        </p:nvSpPr>
        <p:spPr>
          <a:xfrm>
            <a:off x="720000" y="604075"/>
            <a:ext cx="7704000" cy="4515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b="0">
                <a:latin typeface="Open Sans ExtraBold"/>
                <a:ea typeface="Open Sans ExtraBold"/>
                <a:cs typeface="Open Sans ExtraBold"/>
                <a:sym typeface="Open Sans ExtraBold"/>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cxnSp>
        <p:nvCxnSpPr>
          <p:cNvPr id="30" name="Google Shape;30;p5"/>
          <p:cNvCxnSpPr/>
          <p:nvPr/>
        </p:nvCxnSpPr>
        <p:spPr>
          <a:xfrm>
            <a:off x="715100" y="539150"/>
            <a:ext cx="7713900" cy="0"/>
          </a:xfrm>
          <a:prstGeom prst="straightConnector1">
            <a:avLst/>
          </a:prstGeom>
          <a:noFill/>
          <a:ln w="19050" cap="flat" cmpd="sng">
            <a:solidFill>
              <a:schemeClr val="dk1"/>
            </a:solidFill>
            <a:prstDash val="solid"/>
            <a:round/>
            <a:headEnd type="none" w="med" len="med"/>
            <a:tailEnd type="none" w="med" len="med"/>
          </a:ln>
        </p:spPr>
      </p:cxnSp>
      <p:cxnSp>
        <p:nvCxnSpPr>
          <p:cNvPr id="31" name="Google Shape;31;p5"/>
          <p:cNvCxnSpPr/>
          <p:nvPr/>
        </p:nvCxnSpPr>
        <p:spPr>
          <a:xfrm>
            <a:off x="715100" y="4618525"/>
            <a:ext cx="7713900" cy="0"/>
          </a:xfrm>
          <a:prstGeom prst="straightConnector1">
            <a:avLst/>
          </a:prstGeom>
          <a:noFill/>
          <a:ln w="19050" cap="flat" cmpd="sng">
            <a:solidFill>
              <a:schemeClr val="dk1"/>
            </a:solidFill>
            <a:prstDash val="solid"/>
            <a:round/>
            <a:headEnd type="none" w="med" len="med"/>
            <a:tailEnd type="none" w="med" len="med"/>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2"/>
        <p:cNvGrpSpPr/>
        <p:nvPr/>
      </p:nvGrpSpPr>
      <p:grpSpPr>
        <a:xfrm>
          <a:off x="0" y="0"/>
          <a:ext cx="0" cy="0"/>
          <a:chOff x="0" y="0"/>
          <a:chExt cx="0" cy="0"/>
        </a:xfrm>
      </p:grpSpPr>
      <p:sp>
        <p:nvSpPr>
          <p:cNvPr id="33" name="Google Shape;33;p6"/>
          <p:cNvSpPr txBox="1">
            <a:spLocks noGrp="1"/>
          </p:cNvSpPr>
          <p:nvPr>
            <p:ph type="title"/>
          </p:nvPr>
        </p:nvSpPr>
        <p:spPr>
          <a:xfrm>
            <a:off x="720000" y="604075"/>
            <a:ext cx="7704000" cy="4515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b="0">
                <a:latin typeface="Open Sans ExtraBold"/>
                <a:ea typeface="Open Sans ExtraBold"/>
                <a:cs typeface="Open Sans ExtraBold"/>
                <a:sym typeface="Open Sans ExtraBold"/>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cxnSp>
        <p:nvCxnSpPr>
          <p:cNvPr id="34" name="Google Shape;34;p6"/>
          <p:cNvCxnSpPr/>
          <p:nvPr/>
        </p:nvCxnSpPr>
        <p:spPr>
          <a:xfrm>
            <a:off x="715100" y="539150"/>
            <a:ext cx="7713900" cy="0"/>
          </a:xfrm>
          <a:prstGeom prst="straightConnector1">
            <a:avLst/>
          </a:prstGeom>
          <a:noFill/>
          <a:ln w="19050" cap="flat" cmpd="sng">
            <a:solidFill>
              <a:schemeClr val="dk1"/>
            </a:solidFill>
            <a:prstDash val="solid"/>
            <a:round/>
            <a:headEnd type="none" w="med" len="med"/>
            <a:tailEnd type="none" w="med" len="med"/>
          </a:ln>
        </p:spPr>
      </p:cxnSp>
      <p:cxnSp>
        <p:nvCxnSpPr>
          <p:cNvPr id="35" name="Google Shape;35;p6"/>
          <p:cNvCxnSpPr/>
          <p:nvPr/>
        </p:nvCxnSpPr>
        <p:spPr>
          <a:xfrm>
            <a:off x="715100" y="4618525"/>
            <a:ext cx="7713900" cy="0"/>
          </a:xfrm>
          <a:prstGeom prst="straightConnector1">
            <a:avLst/>
          </a:prstGeom>
          <a:noFill/>
          <a:ln w="19050" cap="flat" cmpd="sng">
            <a:solidFill>
              <a:schemeClr val="dk1"/>
            </a:solidFill>
            <a:prstDash val="solid"/>
            <a:round/>
            <a:headEnd type="none" w="med" len="med"/>
            <a:tailEnd type="none" w="med" len="med"/>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2"/>
        <p:cNvGrpSpPr/>
        <p:nvPr/>
      </p:nvGrpSpPr>
      <p:grpSpPr>
        <a:xfrm>
          <a:off x="0" y="0"/>
          <a:ext cx="0" cy="0"/>
          <a:chOff x="0" y="0"/>
          <a:chExt cx="0" cy="0"/>
        </a:xfrm>
      </p:grpSpPr>
      <p:sp>
        <p:nvSpPr>
          <p:cNvPr id="53" name="Google Shape;53;p11"/>
          <p:cNvSpPr txBox="1">
            <a:spLocks noGrp="1"/>
          </p:cNvSpPr>
          <p:nvPr>
            <p:ph type="title" hasCustomPrompt="1"/>
          </p:nvPr>
        </p:nvSpPr>
        <p:spPr>
          <a:xfrm>
            <a:off x="1560150" y="1012075"/>
            <a:ext cx="6001200" cy="1921500"/>
          </a:xfrm>
          <a:prstGeom prst="rect">
            <a:avLst/>
          </a:prstGeom>
        </p:spPr>
        <p:txBody>
          <a:bodyPr spcFirstLastPara="1" wrap="square" lIns="91425" tIns="91425" rIns="91425" bIns="91425" anchor="t" anchorCtr="0">
            <a:noAutofit/>
          </a:bodyPr>
          <a:lstStyle>
            <a:lvl1pPr lvl="0" algn="ctr">
              <a:spcBef>
                <a:spcPts val="0"/>
              </a:spcBef>
              <a:spcAft>
                <a:spcPts val="0"/>
              </a:spcAft>
              <a:buSzPts val="9600"/>
              <a:buNone/>
              <a:defRPr sz="11000" b="0">
                <a:latin typeface="Open Sans ExtraBold"/>
                <a:ea typeface="Open Sans ExtraBold"/>
                <a:cs typeface="Open Sans ExtraBold"/>
                <a:sym typeface="Open Sans ExtraBold"/>
              </a:defRPr>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54" name="Google Shape;54;p11"/>
          <p:cNvSpPr txBox="1">
            <a:spLocks noGrp="1"/>
          </p:cNvSpPr>
          <p:nvPr>
            <p:ph type="subTitle" idx="1"/>
          </p:nvPr>
        </p:nvSpPr>
        <p:spPr>
          <a:xfrm>
            <a:off x="1560150" y="3145025"/>
            <a:ext cx="6001200" cy="37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cxnSp>
        <p:nvCxnSpPr>
          <p:cNvPr id="55" name="Google Shape;55;p11"/>
          <p:cNvCxnSpPr/>
          <p:nvPr/>
        </p:nvCxnSpPr>
        <p:spPr>
          <a:xfrm>
            <a:off x="715100" y="539150"/>
            <a:ext cx="7713900" cy="0"/>
          </a:xfrm>
          <a:prstGeom prst="straightConnector1">
            <a:avLst/>
          </a:prstGeom>
          <a:noFill/>
          <a:ln w="19050" cap="flat" cmpd="sng">
            <a:solidFill>
              <a:schemeClr val="dk1"/>
            </a:solidFill>
            <a:prstDash val="solid"/>
            <a:round/>
            <a:headEnd type="none" w="med" len="med"/>
            <a:tailEnd type="none" w="med" len="med"/>
          </a:ln>
        </p:spPr>
      </p:cxnSp>
      <p:cxnSp>
        <p:nvCxnSpPr>
          <p:cNvPr id="56" name="Google Shape;56;p11"/>
          <p:cNvCxnSpPr/>
          <p:nvPr/>
        </p:nvCxnSpPr>
        <p:spPr>
          <a:xfrm>
            <a:off x="715100" y="4618525"/>
            <a:ext cx="7713900" cy="0"/>
          </a:xfrm>
          <a:prstGeom prst="straightConnector1">
            <a:avLst/>
          </a:prstGeom>
          <a:noFill/>
          <a:ln w="19050" cap="flat" cmpd="sng">
            <a:solidFill>
              <a:schemeClr val="dk1"/>
            </a:solidFill>
            <a:prstDash val="solid"/>
            <a:round/>
            <a:headEnd type="none" w="med" len="med"/>
            <a:tailEnd type="none" w="med" len="med"/>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ext">
  <p:cSld name="CUSTOM">
    <p:spTree>
      <p:nvGrpSpPr>
        <p:cNvPr id="1" name="Shape 80"/>
        <p:cNvGrpSpPr/>
        <p:nvPr/>
      </p:nvGrpSpPr>
      <p:grpSpPr>
        <a:xfrm>
          <a:off x="0" y="0"/>
          <a:ext cx="0" cy="0"/>
          <a:chOff x="0" y="0"/>
          <a:chExt cx="0" cy="0"/>
        </a:xfrm>
      </p:grpSpPr>
      <p:cxnSp>
        <p:nvCxnSpPr>
          <p:cNvPr id="81" name="Google Shape;81;p15"/>
          <p:cNvCxnSpPr/>
          <p:nvPr/>
        </p:nvCxnSpPr>
        <p:spPr>
          <a:xfrm>
            <a:off x="715100" y="539150"/>
            <a:ext cx="7713900" cy="0"/>
          </a:xfrm>
          <a:prstGeom prst="straightConnector1">
            <a:avLst/>
          </a:prstGeom>
          <a:noFill/>
          <a:ln w="19050" cap="flat" cmpd="sng">
            <a:solidFill>
              <a:schemeClr val="dk1"/>
            </a:solidFill>
            <a:prstDash val="solid"/>
            <a:round/>
            <a:headEnd type="none" w="med" len="med"/>
            <a:tailEnd type="none" w="med" len="med"/>
          </a:ln>
        </p:spPr>
      </p:cxnSp>
      <p:cxnSp>
        <p:nvCxnSpPr>
          <p:cNvPr id="82" name="Google Shape;82;p15"/>
          <p:cNvCxnSpPr/>
          <p:nvPr/>
        </p:nvCxnSpPr>
        <p:spPr>
          <a:xfrm>
            <a:off x="715100" y="4618525"/>
            <a:ext cx="7713900" cy="0"/>
          </a:xfrm>
          <a:prstGeom prst="straightConnector1">
            <a:avLst/>
          </a:prstGeom>
          <a:noFill/>
          <a:ln w="19050" cap="flat" cmpd="sng">
            <a:solidFill>
              <a:schemeClr val="dk1"/>
            </a:solidFill>
            <a:prstDash val="solid"/>
            <a:round/>
            <a:headEnd type="none" w="med" len="med"/>
            <a:tailEnd type="none" w="med" len="med"/>
          </a:ln>
        </p:spPr>
      </p:cxnSp>
      <p:sp>
        <p:nvSpPr>
          <p:cNvPr id="83" name="Google Shape;83;p15"/>
          <p:cNvSpPr txBox="1">
            <a:spLocks noGrp="1"/>
          </p:cNvSpPr>
          <p:nvPr>
            <p:ph type="subTitle" idx="1"/>
          </p:nvPr>
        </p:nvSpPr>
        <p:spPr>
          <a:xfrm>
            <a:off x="715100" y="1560825"/>
            <a:ext cx="3602400" cy="2612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6"/>
              </a:buClr>
              <a:buSzPts val="1400"/>
              <a:buChar char="●"/>
              <a:defRPr/>
            </a:lvl1pPr>
            <a:lvl2pPr lvl="1" algn="ctr" rtl="0">
              <a:lnSpc>
                <a:spcPct val="100000"/>
              </a:lnSpc>
              <a:spcBef>
                <a:spcPts val="0"/>
              </a:spcBef>
              <a:spcAft>
                <a:spcPts val="0"/>
              </a:spcAft>
              <a:buSzPts val="1400"/>
              <a:buChar char="○"/>
              <a:defRPr/>
            </a:lvl2pPr>
            <a:lvl3pPr lvl="2" algn="ctr" rtl="0">
              <a:lnSpc>
                <a:spcPct val="100000"/>
              </a:lnSpc>
              <a:spcBef>
                <a:spcPts val="0"/>
              </a:spcBef>
              <a:spcAft>
                <a:spcPts val="0"/>
              </a:spcAft>
              <a:buSzPts val="1400"/>
              <a:buChar char="■"/>
              <a:defRPr/>
            </a:lvl3pPr>
            <a:lvl4pPr lvl="3" algn="ctr" rtl="0">
              <a:lnSpc>
                <a:spcPct val="100000"/>
              </a:lnSpc>
              <a:spcBef>
                <a:spcPts val="0"/>
              </a:spcBef>
              <a:spcAft>
                <a:spcPts val="0"/>
              </a:spcAft>
              <a:buSzPts val="1400"/>
              <a:buChar char="●"/>
              <a:defRPr/>
            </a:lvl4pPr>
            <a:lvl5pPr lvl="4" algn="ctr" rtl="0">
              <a:lnSpc>
                <a:spcPct val="100000"/>
              </a:lnSpc>
              <a:spcBef>
                <a:spcPts val="0"/>
              </a:spcBef>
              <a:spcAft>
                <a:spcPts val="0"/>
              </a:spcAft>
              <a:buSzPts val="1400"/>
              <a:buChar char="○"/>
              <a:defRPr/>
            </a:lvl5pPr>
            <a:lvl6pPr lvl="5" algn="ctr" rtl="0">
              <a:lnSpc>
                <a:spcPct val="100000"/>
              </a:lnSpc>
              <a:spcBef>
                <a:spcPts val="0"/>
              </a:spcBef>
              <a:spcAft>
                <a:spcPts val="0"/>
              </a:spcAft>
              <a:buSzPts val="1400"/>
              <a:buChar char="■"/>
              <a:defRPr/>
            </a:lvl6pPr>
            <a:lvl7pPr lvl="6" algn="ctr" rtl="0">
              <a:lnSpc>
                <a:spcPct val="100000"/>
              </a:lnSpc>
              <a:spcBef>
                <a:spcPts val="0"/>
              </a:spcBef>
              <a:spcAft>
                <a:spcPts val="0"/>
              </a:spcAft>
              <a:buSzPts val="1400"/>
              <a:buChar char="●"/>
              <a:defRPr/>
            </a:lvl7pPr>
            <a:lvl8pPr lvl="7" algn="ctr" rtl="0">
              <a:lnSpc>
                <a:spcPct val="100000"/>
              </a:lnSpc>
              <a:spcBef>
                <a:spcPts val="0"/>
              </a:spcBef>
              <a:spcAft>
                <a:spcPts val="0"/>
              </a:spcAft>
              <a:buSzPts val="1400"/>
              <a:buChar char="○"/>
              <a:defRPr/>
            </a:lvl8pPr>
            <a:lvl9pPr lvl="8" algn="ctr" rtl="0">
              <a:lnSpc>
                <a:spcPct val="100000"/>
              </a:lnSpc>
              <a:spcBef>
                <a:spcPts val="0"/>
              </a:spcBef>
              <a:spcAft>
                <a:spcPts val="0"/>
              </a:spcAft>
              <a:buSzPts val="1400"/>
              <a:buChar char="■"/>
              <a:defRPr/>
            </a:lvl9pPr>
          </a:lstStyle>
          <a:p>
            <a:endParaRPr/>
          </a:p>
        </p:txBody>
      </p:sp>
      <p:sp>
        <p:nvSpPr>
          <p:cNvPr id="84" name="Google Shape;84;p15"/>
          <p:cNvSpPr txBox="1">
            <a:spLocks noGrp="1"/>
          </p:cNvSpPr>
          <p:nvPr>
            <p:ph type="title"/>
          </p:nvPr>
        </p:nvSpPr>
        <p:spPr>
          <a:xfrm>
            <a:off x="720000" y="604075"/>
            <a:ext cx="7704000" cy="4515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b="0">
                <a:latin typeface="Open Sans ExtraBold"/>
                <a:ea typeface="Open Sans ExtraBold"/>
                <a:cs typeface="Open Sans ExtraBold"/>
                <a:sym typeface="Open Sans ExtraBold"/>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ext 2">
  <p:cSld name="CUSTOM_1_1">
    <p:spTree>
      <p:nvGrpSpPr>
        <p:cNvPr id="1" name="Shape 90"/>
        <p:cNvGrpSpPr/>
        <p:nvPr/>
      </p:nvGrpSpPr>
      <p:grpSpPr>
        <a:xfrm>
          <a:off x="0" y="0"/>
          <a:ext cx="0" cy="0"/>
          <a:chOff x="0" y="0"/>
          <a:chExt cx="0" cy="0"/>
        </a:xfrm>
      </p:grpSpPr>
      <p:sp>
        <p:nvSpPr>
          <p:cNvPr id="91" name="Google Shape;91;p17"/>
          <p:cNvSpPr txBox="1">
            <a:spLocks noGrp="1"/>
          </p:cNvSpPr>
          <p:nvPr>
            <p:ph type="subTitle" idx="1"/>
          </p:nvPr>
        </p:nvSpPr>
        <p:spPr>
          <a:xfrm>
            <a:off x="715100" y="2587175"/>
            <a:ext cx="3224700" cy="16935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2" name="Google Shape;92;p17"/>
          <p:cNvSpPr txBox="1">
            <a:spLocks noGrp="1"/>
          </p:cNvSpPr>
          <p:nvPr>
            <p:ph type="title"/>
          </p:nvPr>
        </p:nvSpPr>
        <p:spPr>
          <a:xfrm>
            <a:off x="720000" y="604075"/>
            <a:ext cx="7704000" cy="4515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b="0">
                <a:latin typeface="Open Sans ExtraBold"/>
                <a:ea typeface="Open Sans ExtraBold"/>
                <a:cs typeface="Open Sans ExtraBold"/>
                <a:sym typeface="Open Sans ExtraBold"/>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cxnSp>
        <p:nvCxnSpPr>
          <p:cNvPr id="93" name="Google Shape;93;p17"/>
          <p:cNvCxnSpPr/>
          <p:nvPr/>
        </p:nvCxnSpPr>
        <p:spPr>
          <a:xfrm>
            <a:off x="715100" y="539150"/>
            <a:ext cx="7713900" cy="0"/>
          </a:xfrm>
          <a:prstGeom prst="straightConnector1">
            <a:avLst/>
          </a:prstGeom>
          <a:noFill/>
          <a:ln w="19050" cap="flat" cmpd="sng">
            <a:solidFill>
              <a:schemeClr val="dk1"/>
            </a:solidFill>
            <a:prstDash val="solid"/>
            <a:round/>
            <a:headEnd type="none" w="med" len="med"/>
            <a:tailEnd type="none" w="med" len="med"/>
          </a:ln>
        </p:spPr>
      </p:cxnSp>
      <p:cxnSp>
        <p:nvCxnSpPr>
          <p:cNvPr id="94" name="Google Shape;94;p17"/>
          <p:cNvCxnSpPr/>
          <p:nvPr/>
        </p:nvCxnSpPr>
        <p:spPr>
          <a:xfrm>
            <a:off x="715100" y="4618525"/>
            <a:ext cx="7713900" cy="0"/>
          </a:xfrm>
          <a:prstGeom prst="straightConnector1">
            <a:avLst/>
          </a:prstGeom>
          <a:noFill/>
          <a:ln w="19050" cap="flat" cmpd="sng">
            <a:solidFill>
              <a:schemeClr val="dk1"/>
            </a:solidFill>
            <a:prstDash val="solid"/>
            <a:round/>
            <a:headEnd type="none" w="med" len="med"/>
            <a:tailEnd type="none" w="med" len="med"/>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ext 3">
  <p:cSld name="CUSTOM_1_1_1">
    <p:spTree>
      <p:nvGrpSpPr>
        <p:cNvPr id="1" name="Shape 95"/>
        <p:cNvGrpSpPr/>
        <p:nvPr/>
      </p:nvGrpSpPr>
      <p:grpSpPr>
        <a:xfrm>
          <a:off x="0" y="0"/>
          <a:ext cx="0" cy="0"/>
          <a:chOff x="0" y="0"/>
          <a:chExt cx="0" cy="0"/>
        </a:xfrm>
      </p:grpSpPr>
      <p:sp>
        <p:nvSpPr>
          <p:cNvPr id="96" name="Google Shape;96;p18"/>
          <p:cNvSpPr txBox="1">
            <a:spLocks noGrp="1"/>
          </p:cNvSpPr>
          <p:nvPr>
            <p:ph type="title"/>
          </p:nvPr>
        </p:nvSpPr>
        <p:spPr>
          <a:xfrm>
            <a:off x="720000" y="604075"/>
            <a:ext cx="7704000" cy="4515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b="0">
                <a:latin typeface="Open Sans ExtraBold"/>
                <a:ea typeface="Open Sans ExtraBold"/>
                <a:cs typeface="Open Sans ExtraBold"/>
                <a:sym typeface="Open Sans ExtraBold"/>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97" name="Google Shape;97;p18"/>
          <p:cNvSpPr txBox="1">
            <a:spLocks noGrp="1"/>
          </p:cNvSpPr>
          <p:nvPr>
            <p:ph type="subTitle" idx="1"/>
          </p:nvPr>
        </p:nvSpPr>
        <p:spPr>
          <a:xfrm>
            <a:off x="5210900" y="2587175"/>
            <a:ext cx="3224700" cy="16935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400"/>
              <a:buNone/>
              <a:defRPr>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cxnSp>
        <p:nvCxnSpPr>
          <p:cNvPr id="98" name="Google Shape;98;p18"/>
          <p:cNvCxnSpPr/>
          <p:nvPr/>
        </p:nvCxnSpPr>
        <p:spPr>
          <a:xfrm>
            <a:off x="715100" y="539150"/>
            <a:ext cx="7713900" cy="0"/>
          </a:xfrm>
          <a:prstGeom prst="straightConnector1">
            <a:avLst/>
          </a:prstGeom>
          <a:noFill/>
          <a:ln w="19050" cap="flat" cmpd="sng">
            <a:solidFill>
              <a:schemeClr val="dk1"/>
            </a:solidFill>
            <a:prstDash val="solid"/>
            <a:round/>
            <a:headEnd type="none" w="med" len="med"/>
            <a:tailEnd type="none" w="med" len="med"/>
          </a:ln>
        </p:spPr>
      </p:cxnSp>
      <p:cxnSp>
        <p:nvCxnSpPr>
          <p:cNvPr id="99" name="Google Shape;99;p18"/>
          <p:cNvCxnSpPr/>
          <p:nvPr/>
        </p:nvCxnSpPr>
        <p:spPr>
          <a:xfrm>
            <a:off x="715100" y="4618525"/>
            <a:ext cx="7713900" cy="0"/>
          </a:xfrm>
          <a:prstGeom prst="straightConnector1">
            <a:avLst/>
          </a:prstGeom>
          <a:noFill/>
          <a:ln w="19050" cap="flat" cmpd="sng">
            <a:solidFill>
              <a:schemeClr val="dk1"/>
            </a:solidFill>
            <a:prstDash val="solid"/>
            <a:round/>
            <a:headEnd type="none" w="med" len="med"/>
            <a:tailEnd type="none" w="med" len="med"/>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wo columns 2">
  <p:cSld name="TITLE_AND_TWO_COLUMNS_1_1">
    <p:spTree>
      <p:nvGrpSpPr>
        <p:cNvPr id="1" name="Shape 113"/>
        <p:cNvGrpSpPr/>
        <p:nvPr/>
      </p:nvGrpSpPr>
      <p:grpSpPr>
        <a:xfrm>
          <a:off x="0" y="0"/>
          <a:ext cx="0" cy="0"/>
          <a:chOff x="0" y="0"/>
          <a:chExt cx="0" cy="0"/>
        </a:xfrm>
      </p:grpSpPr>
      <p:sp>
        <p:nvSpPr>
          <p:cNvPr id="114" name="Google Shape;114;p21"/>
          <p:cNvSpPr txBox="1">
            <a:spLocks noGrp="1"/>
          </p:cNvSpPr>
          <p:nvPr>
            <p:ph type="title"/>
          </p:nvPr>
        </p:nvSpPr>
        <p:spPr>
          <a:xfrm>
            <a:off x="720000" y="604075"/>
            <a:ext cx="7704000" cy="4515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b="0">
                <a:latin typeface="Open Sans ExtraBold"/>
                <a:ea typeface="Open Sans ExtraBold"/>
                <a:cs typeface="Open Sans ExtraBold"/>
                <a:sym typeface="Open Sans ExtraBold"/>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15" name="Google Shape;115;p21"/>
          <p:cNvSpPr txBox="1">
            <a:spLocks noGrp="1"/>
          </p:cNvSpPr>
          <p:nvPr>
            <p:ph type="body" idx="1"/>
          </p:nvPr>
        </p:nvSpPr>
        <p:spPr>
          <a:xfrm>
            <a:off x="720000" y="1386538"/>
            <a:ext cx="3837300" cy="3078600"/>
          </a:xfrm>
          <a:prstGeom prst="rect">
            <a:avLst/>
          </a:prstGeom>
        </p:spPr>
        <p:txBody>
          <a:bodyPr spcFirstLastPara="1" wrap="square" lIns="91425" tIns="91425" rIns="91425" bIns="91425" anchor="t" anchorCtr="0">
            <a:noAutofit/>
          </a:bodyPr>
          <a:lstStyle>
            <a:lvl1pPr marL="457200" lvl="0" indent="-317500" rtl="0">
              <a:lnSpc>
                <a:spcPct val="115000"/>
              </a:lnSpc>
              <a:spcBef>
                <a:spcPts val="0"/>
              </a:spcBef>
              <a:spcAft>
                <a:spcPts val="0"/>
              </a:spcAft>
              <a:buClr>
                <a:schemeClr val="accent6"/>
              </a:buClr>
              <a:buSzPts val="1400"/>
              <a:buChar char="●"/>
              <a:defRPr/>
            </a:lvl1pPr>
            <a:lvl2pPr marL="914400" lvl="1" indent="-317500" rtl="0">
              <a:lnSpc>
                <a:spcPct val="115000"/>
              </a:lnSpc>
              <a:spcBef>
                <a:spcPts val="0"/>
              </a:spcBef>
              <a:spcAft>
                <a:spcPts val="0"/>
              </a:spcAft>
              <a:buClr>
                <a:srgbClr val="434343"/>
              </a:buClr>
              <a:buSzPts val="1400"/>
              <a:buChar char="○"/>
              <a:defRPr>
                <a:solidFill>
                  <a:srgbClr val="434343"/>
                </a:solidFill>
              </a:defRPr>
            </a:lvl2pPr>
            <a:lvl3pPr marL="1371600" lvl="2" indent="-317500" rtl="0">
              <a:lnSpc>
                <a:spcPct val="115000"/>
              </a:lnSpc>
              <a:spcBef>
                <a:spcPts val="0"/>
              </a:spcBef>
              <a:spcAft>
                <a:spcPts val="0"/>
              </a:spcAft>
              <a:buClr>
                <a:srgbClr val="434343"/>
              </a:buClr>
              <a:buSzPts val="1400"/>
              <a:buChar char="■"/>
              <a:defRPr>
                <a:solidFill>
                  <a:srgbClr val="434343"/>
                </a:solidFill>
              </a:defRPr>
            </a:lvl3pPr>
            <a:lvl4pPr marL="1828800" lvl="3" indent="-317500" rtl="0">
              <a:lnSpc>
                <a:spcPct val="115000"/>
              </a:lnSpc>
              <a:spcBef>
                <a:spcPts val="0"/>
              </a:spcBef>
              <a:spcAft>
                <a:spcPts val="0"/>
              </a:spcAft>
              <a:buClr>
                <a:srgbClr val="434343"/>
              </a:buClr>
              <a:buSzPts val="1400"/>
              <a:buChar char="●"/>
              <a:defRPr>
                <a:solidFill>
                  <a:srgbClr val="434343"/>
                </a:solidFill>
              </a:defRPr>
            </a:lvl4pPr>
            <a:lvl5pPr marL="2286000" lvl="4" indent="-317500" rtl="0">
              <a:lnSpc>
                <a:spcPct val="115000"/>
              </a:lnSpc>
              <a:spcBef>
                <a:spcPts val="0"/>
              </a:spcBef>
              <a:spcAft>
                <a:spcPts val="0"/>
              </a:spcAft>
              <a:buClr>
                <a:srgbClr val="434343"/>
              </a:buClr>
              <a:buSzPts val="1400"/>
              <a:buChar char="○"/>
              <a:defRPr>
                <a:solidFill>
                  <a:srgbClr val="434343"/>
                </a:solidFill>
              </a:defRPr>
            </a:lvl5pPr>
            <a:lvl6pPr marL="2743200" lvl="5" indent="-317500" rtl="0">
              <a:lnSpc>
                <a:spcPct val="115000"/>
              </a:lnSpc>
              <a:spcBef>
                <a:spcPts val="0"/>
              </a:spcBef>
              <a:spcAft>
                <a:spcPts val="0"/>
              </a:spcAft>
              <a:buClr>
                <a:srgbClr val="434343"/>
              </a:buClr>
              <a:buSzPts val="1400"/>
              <a:buChar char="■"/>
              <a:defRPr>
                <a:solidFill>
                  <a:srgbClr val="434343"/>
                </a:solidFill>
              </a:defRPr>
            </a:lvl6pPr>
            <a:lvl7pPr marL="3200400" lvl="6" indent="-317500" rtl="0">
              <a:lnSpc>
                <a:spcPct val="115000"/>
              </a:lnSpc>
              <a:spcBef>
                <a:spcPts val="0"/>
              </a:spcBef>
              <a:spcAft>
                <a:spcPts val="0"/>
              </a:spcAft>
              <a:buClr>
                <a:srgbClr val="434343"/>
              </a:buClr>
              <a:buSzPts val="1400"/>
              <a:buChar char="●"/>
              <a:defRPr>
                <a:solidFill>
                  <a:srgbClr val="434343"/>
                </a:solidFill>
              </a:defRPr>
            </a:lvl7pPr>
            <a:lvl8pPr marL="3657600" lvl="7" indent="-317500" rtl="0">
              <a:lnSpc>
                <a:spcPct val="115000"/>
              </a:lnSpc>
              <a:spcBef>
                <a:spcPts val="0"/>
              </a:spcBef>
              <a:spcAft>
                <a:spcPts val="0"/>
              </a:spcAft>
              <a:buClr>
                <a:srgbClr val="434343"/>
              </a:buClr>
              <a:buSzPts val="1400"/>
              <a:buChar char="○"/>
              <a:defRPr>
                <a:solidFill>
                  <a:srgbClr val="434343"/>
                </a:solidFill>
              </a:defRPr>
            </a:lvl8pPr>
            <a:lvl9pPr marL="4114800" lvl="8" indent="-317500" rtl="0">
              <a:lnSpc>
                <a:spcPct val="115000"/>
              </a:lnSpc>
              <a:spcBef>
                <a:spcPts val="0"/>
              </a:spcBef>
              <a:spcAft>
                <a:spcPts val="0"/>
              </a:spcAft>
              <a:buClr>
                <a:srgbClr val="434343"/>
              </a:buClr>
              <a:buSzPts val="1400"/>
              <a:buChar char="■"/>
              <a:defRPr>
                <a:solidFill>
                  <a:srgbClr val="434343"/>
                </a:solidFill>
              </a:defRPr>
            </a:lvl9pPr>
          </a:lstStyle>
          <a:p>
            <a:endParaRPr/>
          </a:p>
        </p:txBody>
      </p:sp>
      <p:sp>
        <p:nvSpPr>
          <p:cNvPr id="116" name="Google Shape;116;p21"/>
          <p:cNvSpPr txBox="1">
            <a:spLocks noGrp="1"/>
          </p:cNvSpPr>
          <p:nvPr>
            <p:ph type="body" idx="2"/>
          </p:nvPr>
        </p:nvSpPr>
        <p:spPr>
          <a:xfrm>
            <a:off x="4586700" y="1386538"/>
            <a:ext cx="3837300" cy="3078600"/>
          </a:xfrm>
          <a:prstGeom prst="rect">
            <a:avLst/>
          </a:prstGeom>
        </p:spPr>
        <p:txBody>
          <a:bodyPr spcFirstLastPara="1" wrap="square" lIns="91425" tIns="91425" rIns="91425" bIns="91425" anchor="t" anchorCtr="0">
            <a:noAutofit/>
          </a:bodyPr>
          <a:lstStyle>
            <a:lvl1pPr marL="457200" lvl="0" indent="-317500" rtl="0">
              <a:lnSpc>
                <a:spcPct val="115000"/>
              </a:lnSpc>
              <a:spcBef>
                <a:spcPts val="0"/>
              </a:spcBef>
              <a:spcAft>
                <a:spcPts val="0"/>
              </a:spcAft>
              <a:buClr>
                <a:schemeClr val="accent6"/>
              </a:buClr>
              <a:buSzPts val="1400"/>
              <a:buChar char="●"/>
              <a:defRPr sz="1000">
                <a:solidFill>
                  <a:srgbClr val="434343"/>
                </a:solidFill>
              </a:defRPr>
            </a:lvl1pPr>
            <a:lvl2pPr marL="914400" lvl="1" indent="-317500" rtl="0">
              <a:lnSpc>
                <a:spcPct val="115000"/>
              </a:lnSpc>
              <a:spcBef>
                <a:spcPts val="0"/>
              </a:spcBef>
              <a:spcAft>
                <a:spcPts val="0"/>
              </a:spcAft>
              <a:buClr>
                <a:srgbClr val="434343"/>
              </a:buClr>
              <a:buSzPts val="1400"/>
              <a:buChar char="○"/>
              <a:defRPr>
                <a:solidFill>
                  <a:srgbClr val="434343"/>
                </a:solidFill>
              </a:defRPr>
            </a:lvl2pPr>
            <a:lvl3pPr marL="1371600" lvl="2" indent="-317500" rtl="0">
              <a:lnSpc>
                <a:spcPct val="115000"/>
              </a:lnSpc>
              <a:spcBef>
                <a:spcPts val="0"/>
              </a:spcBef>
              <a:spcAft>
                <a:spcPts val="0"/>
              </a:spcAft>
              <a:buClr>
                <a:srgbClr val="434343"/>
              </a:buClr>
              <a:buSzPts val="1400"/>
              <a:buChar char="■"/>
              <a:defRPr>
                <a:solidFill>
                  <a:srgbClr val="434343"/>
                </a:solidFill>
              </a:defRPr>
            </a:lvl3pPr>
            <a:lvl4pPr marL="1828800" lvl="3" indent="-317500" rtl="0">
              <a:lnSpc>
                <a:spcPct val="115000"/>
              </a:lnSpc>
              <a:spcBef>
                <a:spcPts val="0"/>
              </a:spcBef>
              <a:spcAft>
                <a:spcPts val="0"/>
              </a:spcAft>
              <a:buClr>
                <a:srgbClr val="434343"/>
              </a:buClr>
              <a:buSzPts val="1400"/>
              <a:buChar char="●"/>
              <a:defRPr>
                <a:solidFill>
                  <a:srgbClr val="434343"/>
                </a:solidFill>
              </a:defRPr>
            </a:lvl4pPr>
            <a:lvl5pPr marL="2286000" lvl="4" indent="-317500" rtl="0">
              <a:lnSpc>
                <a:spcPct val="115000"/>
              </a:lnSpc>
              <a:spcBef>
                <a:spcPts val="0"/>
              </a:spcBef>
              <a:spcAft>
                <a:spcPts val="0"/>
              </a:spcAft>
              <a:buClr>
                <a:srgbClr val="434343"/>
              </a:buClr>
              <a:buSzPts val="1400"/>
              <a:buChar char="○"/>
              <a:defRPr>
                <a:solidFill>
                  <a:srgbClr val="434343"/>
                </a:solidFill>
              </a:defRPr>
            </a:lvl5pPr>
            <a:lvl6pPr marL="2743200" lvl="5" indent="-317500" rtl="0">
              <a:lnSpc>
                <a:spcPct val="115000"/>
              </a:lnSpc>
              <a:spcBef>
                <a:spcPts val="0"/>
              </a:spcBef>
              <a:spcAft>
                <a:spcPts val="0"/>
              </a:spcAft>
              <a:buClr>
                <a:srgbClr val="434343"/>
              </a:buClr>
              <a:buSzPts val="1400"/>
              <a:buChar char="■"/>
              <a:defRPr>
                <a:solidFill>
                  <a:srgbClr val="434343"/>
                </a:solidFill>
              </a:defRPr>
            </a:lvl6pPr>
            <a:lvl7pPr marL="3200400" lvl="6" indent="-317500" rtl="0">
              <a:lnSpc>
                <a:spcPct val="115000"/>
              </a:lnSpc>
              <a:spcBef>
                <a:spcPts val="0"/>
              </a:spcBef>
              <a:spcAft>
                <a:spcPts val="0"/>
              </a:spcAft>
              <a:buClr>
                <a:srgbClr val="434343"/>
              </a:buClr>
              <a:buSzPts val="1400"/>
              <a:buChar char="●"/>
              <a:defRPr>
                <a:solidFill>
                  <a:srgbClr val="434343"/>
                </a:solidFill>
              </a:defRPr>
            </a:lvl7pPr>
            <a:lvl8pPr marL="3657600" lvl="7" indent="-317500" rtl="0">
              <a:lnSpc>
                <a:spcPct val="115000"/>
              </a:lnSpc>
              <a:spcBef>
                <a:spcPts val="0"/>
              </a:spcBef>
              <a:spcAft>
                <a:spcPts val="0"/>
              </a:spcAft>
              <a:buClr>
                <a:srgbClr val="434343"/>
              </a:buClr>
              <a:buSzPts val="1400"/>
              <a:buChar char="○"/>
              <a:defRPr>
                <a:solidFill>
                  <a:srgbClr val="434343"/>
                </a:solidFill>
              </a:defRPr>
            </a:lvl8pPr>
            <a:lvl9pPr marL="4114800" lvl="8" indent="-317500" rtl="0">
              <a:lnSpc>
                <a:spcPct val="115000"/>
              </a:lnSpc>
              <a:spcBef>
                <a:spcPts val="0"/>
              </a:spcBef>
              <a:spcAft>
                <a:spcPts val="0"/>
              </a:spcAft>
              <a:buClr>
                <a:srgbClr val="434343"/>
              </a:buClr>
              <a:buSzPts val="1400"/>
              <a:buChar char="■"/>
              <a:defRPr>
                <a:solidFill>
                  <a:srgbClr val="434343"/>
                </a:solidFill>
              </a:defRPr>
            </a:lvl9pPr>
          </a:lstStyle>
          <a:p>
            <a:endParaRPr/>
          </a:p>
        </p:txBody>
      </p:sp>
      <p:cxnSp>
        <p:nvCxnSpPr>
          <p:cNvPr id="117" name="Google Shape;117;p21"/>
          <p:cNvCxnSpPr/>
          <p:nvPr/>
        </p:nvCxnSpPr>
        <p:spPr>
          <a:xfrm>
            <a:off x="715100" y="539150"/>
            <a:ext cx="7713900" cy="0"/>
          </a:xfrm>
          <a:prstGeom prst="straightConnector1">
            <a:avLst/>
          </a:prstGeom>
          <a:noFill/>
          <a:ln w="19050" cap="flat" cmpd="sng">
            <a:solidFill>
              <a:schemeClr val="dk1"/>
            </a:solidFill>
            <a:prstDash val="solid"/>
            <a:round/>
            <a:headEnd type="none" w="med" len="med"/>
            <a:tailEnd type="none" w="med" len="med"/>
          </a:ln>
        </p:spPr>
      </p:cxnSp>
      <p:cxnSp>
        <p:nvCxnSpPr>
          <p:cNvPr id="118" name="Google Shape;118;p21"/>
          <p:cNvCxnSpPr/>
          <p:nvPr/>
        </p:nvCxnSpPr>
        <p:spPr>
          <a:xfrm>
            <a:off x="715100" y="4618525"/>
            <a:ext cx="7713900" cy="0"/>
          </a:xfrm>
          <a:prstGeom prst="straightConnector1">
            <a:avLst/>
          </a:prstGeom>
          <a:noFill/>
          <a:ln w="19050" cap="flat" cmpd="sng">
            <a:solidFill>
              <a:schemeClr val="dk1"/>
            </a:solidFill>
            <a:prstDash val="solid"/>
            <a:round/>
            <a:headEnd type="none" w="med" len="med"/>
            <a:tailEnd type="none" w="med" len="med"/>
          </a:ln>
        </p:spPr>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5100" y="535000"/>
            <a:ext cx="7713900" cy="48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Open Sans"/>
              <a:buNone/>
              <a:defRPr sz="3500" b="1">
                <a:solidFill>
                  <a:schemeClr val="dk1"/>
                </a:solidFill>
                <a:latin typeface="Open Sans"/>
                <a:ea typeface="Open Sans"/>
                <a:cs typeface="Open Sans"/>
                <a:sym typeface="Open Sans"/>
              </a:defRPr>
            </a:lvl1pPr>
            <a:lvl2pPr lvl="1"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715100" y="1152475"/>
            <a:ext cx="7713900" cy="34560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1pPr>
            <a:lvl2pPr marL="914400" lvl="1" indent="-317500">
              <a:lnSpc>
                <a:spcPct val="100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marL="1371600" lvl="2" indent="-317500">
              <a:lnSpc>
                <a:spcPct val="100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marL="1828800" lvl="3" indent="-317500">
              <a:lnSpc>
                <a:spcPct val="100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marL="2286000" lvl="4" indent="-317500">
              <a:lnSpc>
                <a:spcPct val="100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marL="2743200" lvl="5" indent="-317500">
              <a:lnSpc>
                <a:spcPct val="100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marL="3200400" lvl="6" indent="-317500">
              <a:lnSpc>
                <a:spcPct val="100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marL="3657600" lvl="7" indent="-317500">
              <a:lnSpc>
                <a:spcPct val="100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marL="4114800" lvl="8" indent="-317500">
              <a:lnSpc>
                <a:spcPct val="100000"/>
              </a:lnSpc>
              <a:spcBef>
                <a:spcPts val="1600"/>
              </a:spcBef>
              <a:spcAft>
                <a:spcPts val="1600"/>
              </a:spcAft>
              <a:buClr>
                <a:schemeClr val="dk1"/>
              </a:buClr>
              <a:buSzPts val="1400"/>
              <a:buFont typeface="Open Sans"/>
              <a:buChar char="■"/>
              <a:defRPr>
                <a:solidFill>
                  <a:schemeClr val="dk1"/>
                </a:solidFill>
                <a:latin typeface="Open Sans"/>
                <a:ea typeface="Open Sans"/>
                <a:cs typeface="Open Sans"/>
                <a:sym typeface="Open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2" r:id="rId3"/>
    <p:sldLayoutId id="2147483657" r:id="rId4"/>
    <p:sldLayoutId id="2147483658" r:id="rId5"/>
    <p:sldLayoutId id="2147483661" r:id="rId6"/>
    <p:sldLayoutId id="2147483663" r:id="rId7"/>
    <p:sldLayoutId id="2147483664" r:id="rId8"/>
    <p:sldLayoutId id="2147483667" r:id="rId9"/>
    <p:sldLayoutId id="2147483677" r:id="rId10"/>
    <p:sldLayoutId id="2147483678" r:id="rId11"/>
    <p:sldLayoutId id="2147483679" r:id="rId12"/>
    <p:sldLayoutId id="2147483684"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11.xml"/><Relationship Id="rId5" Type="http://schemas.openxmlformats.org/officeDocument/2006/relationships/image" Target="../media/image7.png"/><Relationship Id="rId4" Type="http://schemas.openxmlformats.org/officeDocument/2006/relationships/image" Target="../media/image6.jpe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8.png"/><Relationship Id="rId7" Type="http://schemas.openxmlformats.org/officeDocument/2006/relationships/image" Target="../media/image10.svg"/><Relationship Id="rId12"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3.xml"/><Relationship Id="rId6" Type="http://schemas.openxmlformats.org/officeDocument/2006/relationships/image" Target="../media/image9.png"/><Relationship Id="rId11" Type="http://schemas.openxmlformats.org/officeDocument/2006/relationships/image" Target="../media/image13.svg"/><Relationship Id="rId5" Type="http://schemas.openxmlformats.org/officeDocument/2006/relationships/hyperlink" Target="https://github.com/shbxio" TargetMode="External"/><Relationship Id="rId10" Type="http://schemas.openxmlformats.org/officeDocument/2006/relationships/image" Target="../media/image12.png"/><Relationship Id="rId4" Type="http://schemas.openxmlformats.org/officeDocument/2006/relationships/image" Target="../media/image1.png"/><Relationship Id="rId9" Type="http://schemas.openxmlformats.org/officeDocument/2006/relationships/hyperlink" Target="https://www.youtube.com/@shbxio"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3.xml"/><Relationship Id="rId5" Type="http://schemas.openxmlformats.org/officeDocument/2006/relationships/image" Target="../media/image1.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37"/>
          <p:cNvSpPr txBox="1">
            <a:spLocks noGrp="1"/>
          </p:cNvSpPr>
          <p:nvPr>
            <p:ph type="ctrTitle"/>
          </p:nvPr>
        </p:nvSpPr>
        <p:spPr>
          <a:xfrm>
            <a:off x="721475" y="915566"/>
            <a:ext cx="4141800" cy="2752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5800" b="0" dirty="0">
                <a:latin typeface="Open Sans ExtraBold"/>
                <a:ea typeface="Open Sans ExtraBold"/>
                <a:cs typeface="Open Sans ExtraBold"/>
                <a:sym typeface="Open Sans ExtraBold"/>
              </a:rPr>
              <a:t>Climate Action Plan</a:t>
            </a:r>
            <a:endParaRPr sz="5800" dirty="0">
              <a:solidFill>
                <a:schemeClr val="accent1"/>
              </a:solidFill>
            </a:endParaRPr>
          </a:p>
        </p:txBody>
      </p:sp>
      <p:sp>
        <p:nvSpPr>
          <p:cNvPr id="243" name="Google Shape;243;p37"/>
          <p:cNvSpPr txBox="1">
            <a:spLocks noGrp="1"/>
          </p:cNvSpPr>
          <p:nvPr>
            <p:ph type="subTitle" idx="1"/>
          </p:nvPr>
        </p:nvSpPr>
        <p:spPr>
          <a:xfrm flipH="1">
            <a:off x="721475" y="4120568"/>
            <a:ext cx="7707300" cy="418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Open Source for Sustainability</a:t>
            </a:r>
            <a:endParaRPr dirty="0"/>
          </a:p>
        </p:txBody>
      </p:sp>
      <p:cxnSp>
        <p:nvCxnSpPr>
          <p:cNvPr id="296" name="Google Shape;296;p37"/>
          <p:cNvCxnSpPr/>
          <p:nvPr/>
        </p:nvCxnSpPr>
        <p:spPr>
          <a:xfrm>
            <a:off x="721475" y="4072275"/>
            <a:ext cx="7707300" cy="0"/>
          </a:xfrm>
          <a:prstGeom prst="straightConnector1">
            <a:avLst/>
          </a:prstGeom>
          <a:noFill/>
          <a:ln w="19050" cap="flat" cmpd="sng">
            <a:solidFill>
              <a:schemeClr val="dk1"/>
            </a:solidFill>
            <a:prstDash val="solid"/>
            <a:round/>
            <a:headEnd type="none" w="med" len="med"/>
            <a:tailEnd type="none" w="med" len="med"/>
          </a:ln>
        </p:spPr>
      </p:cxnSp>
      <p:sp>
        <p:nvSpPr>
          <p:cNvPr id="2" name="AutoShape 2">
            <a:extLst>
              <a:ext uri="{FF2B5EF4-FFF2-40B4-BE49-F238E27FC236}">
                <a16:creationId xmlns:a16="http://schemas.microsoft.com/office/drawing/2014/main" id="{F118D868-9121-226C-078C-A16B7D0A95CF}"/>
              </a:ext>
            </a:extLst>
          </p:cNvPr>
          <p:cNvSpPr>
            <a:spLocks noChangeAspect="1" noChangeArrowheads="1"/>
          </p:cNvSpPr>
          <p:nvPr/>
        </p:nvSpPr>
        <p:spPr bwMode="auto">
          <a:xfrm>
            <a:off x="4104409" y="2104159"/>
            <a:ext cx="619991" cy="61999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000000"/>
              </a:solidFill>
              <a:effectLst/>
              <a:uLnTx/>
              <a:uFillTx/>
              <a:latin typeface="Arial"/>
              <a:cs typeface="Arial"/>
              <a:sym typeface="Arial"/>
            </a:endParaRPr>
          </a:p>
        </p:txBody>
      </p:sp>
      <p:pic>
        <p:nvPicPr>
          <p:cNvPr id="58" name="Picture 57" descr="A green and white logo&#10;&#10;Description automatically generated with medium confidence">
            <a:extLst>
              <a:ext uri="{FF2B5EF4-FFF2-40B4-BE49-F238E27FC236}">
                <a16:creationId xmlns:a16="http://schemas.microsoft.com/office/drawing/2014/main" id="{49D18780-6015-8BE3-48C2-6EC23954CCFB}"/>
              </a:ext>
            </a:extLst>
          </p:cNvPr>
          <p:cNvPicPr>
            <a:picLocks noChangeAspect="1"/>
          </p:cNvPicPr>
          <p:nvPr/>
        </p:nvPicPr>
        <p:blipFill>
          <a:blip r:embed="rId3"/>
          <a:stretch>
            <a:fillRect/>
          </a:stretch>
        </p:blipFill>
        <p:spPr>
          <a:xfrm>
            <a:off x="7827123" y="4062751"/>
            <a:ext cx="610165" cy="567398"/>
          </a:xfrm>
          <a:prstGeom prst="rect">
            <a:avLst/>
          </a:prstGeom>
        </p:spPr>
      </p:pic>
      <p:pic>
        <p:nvPicPr>
          <p:cNvPr id="3" name="Picture 2">
            <a:extLst>
              <a:ext uri="{FF2B5EF4-FFF2-40B4-BE49-F238E27FC236}">
                <a16:creationId xmlns:a16="http://schemas.microsoft.com/office/drawing/2014/main" id="{7ABAB3A8-5A83-4216-D301-4465FD47226E}"/>
              </a:ext>
            </a:extLst>
          </p:cNvPr>
          <p:cNvPicPr>
            <a:picLocks noChangeAspect="1"/>
          </p:cNvPicPr>
          <p:nvPr/>
        </p:nvPicPr>
        <p:blipFill>
          <a:blip r:embed="rId4"/>
          <a:stretch>
            <a:fillRect/>
          </a:stretch>
        </p:blipFill>
        <p:spPr>
          <a:xfrm>
            <a:off x="5020464" y="752770"/>
            <a:ext cx="3402061" cy="3271213"/>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60"/>
        <p:cNvGrpSpPr/>
        <p:nvPr/>
      </p:nvGrpSpPr>
      <p:grpSpPr>
        <a:xfrm>
          <a:off x="0" y="0"/>
          <a:ext cx="0" cy="0"/>
          <a:chOff x="0" y="0"/>
          <a:chExt cx="0" cy="0"/>
        </a:xfrm>
      </p:grpSpPr>
      <p:sp>
        <p:nvSpPr>
          <p:cNvPr id="561" name="Google Shape;561;p47"/>
          <p:cNvSpPr txBox="1">
            <a:spLocks noGrp="1"/>
          </p:cNvSpPr>
          <p:nvPr>
            <p:ph type="subTitle" idx="1"/>
          </p:nvPr>
        </p:nvSpPr>
        <p:spPr>
          <a:xfrm>
            <a:off x="2315300" y="1339789"/>
            <a:ext cx="6108700" cy="3199621"/>
          </a:xfrm>
          <a:prstGeom prst="rect">
            <a:avLst/>
          </a:prstGeom>
        </p:spPr>
        <p:txBody>
          <a:bodyPr spcFirstLastPara="1" wrap="square" lIns="91425" tIns="91425" rIns="91425" bIns="91425" anchor="t" anchorCtr="0">
            <a:noAutofit/>
          </a:bodyPr>
          <a:lstStyle/>
          <a:p>
            <a:pPr marL="0" indent="0" algn="l">
              <a:lnSpc>
                <a:spcPct val="150000"/>
              </a:lnSpc>
            </a:pPr>
            <a:r>
              <a:rPr lang="en-US" sz="1500" i="1" dirty="0">
                <a:latin typeface="Arial" panose="020B0604020202020204" pitchFamily="34" charset="0"/>
                <a:ea typeface="Maku Bold" pitchFamily="2" charset="0"/>
                <a:cs typeface="Arial" panose="020B0604020202020204" pitchFamily="34" charset="0"/>
              </a:rPr>
              <a:t>"</a:t>
            </a:r>
            <a:r>
              <a:rPr lang="en-US" sz="1600" i="1" dirty="0">
                <a:latin typeface="+mn-lt"/>
                <a:ea typeface="Maku Bold" pitchFamily="2" charset="0"/>
                <a:cs typeface="Arial" panose="020B0604020202020204" pitchFamily="34" charset="0"/>
              </a:rPr>
              <a:t>As a Sustainability Manager for Contoso the EU, the role is multifaceted and complex. It requires processing and interpreting vast amounts of incoming data. In addition, there's increasing pressure from stakeholders to achieve carbon neutrality, which further adds to the complexity of the task. On top of this, there's the challenge of effectively communicating our sustainability efforts</a:t>
            </a:r>
            <a:r>
              <a:rPr lang="en-US" sz="1500" i="1" dirty="0">
                <a:latin typeface="Arial" panose="020B0604020202020204" pitchFamily="34" charset="0"/>
                <a:ea typeface="Maku Bold" pitchFamily="2" charset="0"/>
                <a:cs typeface="Arial" panose="020B0604020202020204" pitchFamily="34" charset="0"/>
              </a:rPr>
              <a:t>”</a:t>
            </a:r>
            <a:endParaRPr lang="en-US" sz="1600" i="1" dirty="0">
              <a:latin typeface="+mn-lt"/>
              <a:ea typeface="Maku Bold" pitchFamily="2" charset="0"/>
              <a:cs typeface="Arial" panose="020B0604020202020204" pitchFamily="34" charset="0"/>
            </a:endParaRPr>
          </a:p>
        </p:txBody>
      </p:sp>
      <p:sp>
        <p:nvSpPr>
          <p:cNvPr id="562" name="Google Shape;562;p47"/>
          <p:cNvSpPr txBox="1">
            <a:spLocks noGrp="1"/>
          </p:cNvSpPr>
          <p:nvPr>
            <p:ph type="title"/>
          </p:nvPr>
        </p:nvSpPr>
        <p:spPr>
          <a:xfrm>
            <a:off x="720000" y="604075"/>
            <a:ext cx="8698320" cy="451500"/>
          </a:xfrm>
          <a:prstGeom prst="rect">
            <a:avLst/>
          </a:prstGeom>
        </p:spPr>
        <p:txBody>
          <a:bodyPr spcFirstLastPara="1" wrap="square" lIns="91425" tIns="0" rIns="91425" bIns="0" anchor="t" anchorCtr="0">
            <a:noAutofit/>
          </a:bodyPr>
          <a:lstStyle/>
          <a:p>
            <a:pPr marL="0" lvl="0" indent="0" rtl="0">
              <a:spcBef>
                <a:spcPts val="0"/>
              </a:spcBef>
              <a:spcAft>
                <a:spcPts val="0"/>
              </a:spcAft>
              <a:buNone/>
            </a:pPr>
            <a:r>
              <a:rPr lang="en-US" sz="3600" b="1" dirty="0"/>
              <a:t>Corporate Perspective</a:t>
            </a:r>
            <a:endParaRPr dirty="0"/>
          </a:p>
        </p:txBody>
      </p:sp>
      <p:grpSp>
        <p:nvGrpSpPr>
          <p:cNvPr id="37" name="Google Shape;433;p43">
            <a:extLst>
              <a:ext uri="{FF2B5EF4-FFF2-40B4-BE49-F238E27FC236}">
                <a16:creationId xmlns:a16="http://schemas.microsoft.com/office/drawing/2014/main" id="{3ED66B99-BA2D-98B2-9450-424C409B4D10}"/>
              </a:ext>
            </a:extLst>
          </p:cNvPr>
          <p:cNvGrpSpPr/>
          <p:nvPr/>
        </p:nvGrpSpPr>
        <p:grpSpPr>
          <a:xfrm>
            <a:off x="7585250" y="331661"/>
            <a:ext cx="1109288" cy="1024228"/>
            <a:chOff x="1400232" y="1292202"/>
            <a:chExt cx="2559124" cy="2559124"/>
          </a:xfrm>
        </p:grpSpPr>
        <p:sp>
          <p:nvSpPr>
            <p:cNvPr id="38" name="Google Shape;434;p43">
              <a:extLst>
                <a:ext uri="{FF2B5EF4-FFF2-40B4-BE49-F238E27FC236}">
                  <a16:creationId xmlns:a16="http://schemas.microsoft.com/office/drawing/2014/main" id="{67013D37-42A3-325A-EC44-6C9F6862549B}"/>
                </a:ext>
              </a:extLst>
            </p:cNvPr>
            <p:cNvSpPr/>
            <p:nvPr/>
          </p:nvSpPr>
          <p:spPr>
            <a:xfrm>
              <a:off x="1400232" y="1292202"/>
              <a:ext cx="2559124" cy="2559124"/>
            </a:xfrm>
            <a:custGeom>
              <a:avLst/>
              <a:gdLst/>
              <a:ahLst/>
              <a:cxnLst/>
              <a:rect l="l" t="t" r="r" b="b"/>
              <a:pathLst>
                <a:path w="44358" h="44358" extrusionOk="0">
                  <a:moveTo>
                    <a:pt x="22179" y="0"/>
                  </a:moveTo>
                  <a:cubicBezTo>
                    <a:pt x="16297" y="0"/>
                    <a:pt x="10655" y="2337"/>
                    <a:pt x="6496" y="6497"/>
                  </a:cubicBezTo>
                  <a:cubicBezTo>
                    <a:pt x="2337" y="10656"/>
                    <a:pt x="0" y="16297"/>
                    <a:pt x="0" y="22179"/>
                  </a:cubicBezTo>
                  <a:cubicBezTo>
                    <a:pt x="0" y="28062"/>
                    <a:pt x="2337" y="33703"/>
                    <a:pt x="6496" y="37863"/>
                  </a:cubicBezTo>
                  <a:cubicBezTo>
                    <a:pt x="10655" y="42022"/>
                    <a:pt x="16297" y="44358"/>
                    <a:pt x="22179" y="44358"/>
                  </a:cubicBezTo>
                  <a:cubicBezTo>
                    <a:pt x="28062" y="44358"/>
                    <a:pt x="33703" y="42022"/>
                    <a:pt x="37862" y="37863"/>
                  </a:cubicBezTo>
                  <a:cubicBezTo>
                    <a:pt x="42022" y="33703"/>
                    <a:pt x="44357" y="28062"/>
                    <a:pt x="44357" y="22179"/>
                  </a:cubicBezTo>
                  <a:cubicBezTo>
                    <a:pt x="44357" y="16297"/>
                    <a:pt x="42022" y="10656"/>
                    <a:pt x="37862" y="6497"/>
                  </a:cubicBezTo>
                  <a:cubicBezTo>
                    <a:pt x="33703" y="2337"/>
                    <a:pt x="28062" y="0"/>
                    <a:pt x="2217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 name="Google Shape;435;p43">
              <a:extLst>
                <a:ext uri="{FF2B5EF4-FFF2-40B4-BE49-F238E27FC236}">
                  <a16:creationId xmlns:a16="http://schemas.microsoft.com/office/drawing/2014/main" id="{8451A371-C804-20B7-F6F5-3E8CA0742789}"/>
                </a:ext>
              </a:extLst>
            </p:cNvPr>
            <p:cNvGrpSpPr/>
            <p:nvPr/>
          </p:nvGrpSpPr>
          <p:grpSpPr>
            <a:xfrm>
              <a:off x="1720541" y="1674977"/>
              <a:ext cx="1918420" cy="1793500"/>
              <a:chOff x="1596450" y="1835074"/>
              <a:chExt cx="1591125" cy="1487518"/>
            </a:xfrm>
          </p:grpSpPr>
          <p:sp>
            <p:nvSpPr>
              <p:cNvPr id="44" name="Google Shape;436;p43">
                <a:extLst>
                  <a:ext uri="{FF2B5EF4-FFF2-40B4-BE49-F238E27FC236}">
                    <a16:creationId xmlns:a16="http://schemas.microsoft.com/office/drawing/2014/main" id="{36BCD73A-1FD0-63D6-30BF-0F5AA4B48C35}"/>
                  </a:ext>
                </a:extLst>
              </p:cNvPr>
              <p:cNvSpPr/>
              <p:nvPr/>
            </p:nvSpPr>
            <p:spPr>
              <a:xfrm>
                <a:off x="2424184" y="2676942"/>
                <a:ext cx="704276" cy="645650"/>
              </a:xfrm>
              <a:custGeom>
                <a:avLst/>
                <a:gdLst/>
                <a:ahLst/>
                <a:cxnLst/>
                <a:rect l="l" t="t" r="r" b="b"/>
                <a:pathLst>
                  <a:path w="30634" h="28087" extrusionOk="0">
                    <a:moveTo>
                      <a:pt x="8212" y="0"/>
                    </a:moveTo>
                    <a:lnTo>
                      <a:pt x="1" y="14955"/>
                    </a:lnTo>
                    <a:lnTo>
                      <a:pt x="9570" y="28087"/>
                    </a:lnTo>
                    <a:lnTo>
                      <a:pt x="9351" y="23572"/>
                    </a:lnTo>
                    <a:lnTo>
                      <a:pt x="9351" y="23572"/>
                    </a:lnTo>
                    <a:cubicBezTo>
                      <a:pt x="9813" y="23595"/>
                      <a:pt x="10261" y="23605"/>
                      <a:pt x="10695" y="23605"/>
                    </a:cubicBezTo>
                    <a:cubicBezTo>
                      <a:pt x="13884" y="23605"/>
                      <a:pt x="16310" y="23016"/>
                      <a:pt x="18033" y="22348"/>
                    </a:cubicBezTo>
                    <a:cubicBezTo>
                      <a:pt x="19925" y="21613"/>
                      <a:pt x="21471" y="20197"/>
                      <a:pt x="22401" y="18388"/>
                    </a:cubicBezTo>
                    <a:lnTo>
                      <a:pt x="30633" y="2375"/>
                    </a:lnTo>
                    <a:lnTo>
                      <a:pt x="30633" y="2375"/>
                    </a:lnTo>
                    <a:cubicBezTo>
                      <a:pt x="28090" y="5021"/>
                      <a:pt x="23371" y="5755"/>
                      <a:pt x="18915" y="5755"/>
                    </a:cubicBezTo>
                    <a:cubicBezTo>
                      <a:pt x="14050" y="5755"/>
                      <a:pt x="9498" y="4879"/>
                      <a:pt x="8436" y="4660"/>
                    </a:cubicBezTo>
                    <a:lnTo>
                      <a:pt x="821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37;p43">
                <a:extLst>
                  <a:ext uri="{FF2B5EF4-FFF2-40B4-BE49-F238E27FC236}">
                    <a16:creationId xmlns:a16="http://schemas.microsoft.com/office/drawing/2014/main" id="{974A1F04-64FF-BF2E-04E8-7C0CE33460C3}"/>
                  </a:ext>
                </a:extLst>
              </p:cNvPr>
              <p:cNvSpPr/>
              <p:nvPr/>
            </p:nvSpPr>
            <p:spPr>
              <a:xfrm>
                <a:off x="2705544" y="2300341"/>
                <a:ext cx="482031" cy="464922"/>
              </a:xfrm>
              <a:custGeom>
                <a:avLst/>
                <a:gdLst/>
                <a:ahLst/>
                <a:cxnLst/>
                <a:rect l="l" t="t" r="r" b="b"/>
                <a:pathLst>
                  <a:path w="20967" h="20225" extrusionOk="0">
                    <a:moveTo>
                      <a:pt x="14509" y="1"/>
                    </a:moveTo>
                    <a:lnTo>
                      <a:pt x="1" y="8673"/>
                    </a:lnTo>
                    <a:lnTo>
                      <a:pt x="8237" y="20225"/>
                    </a:lnTo>
                    <a:cubicBezTo>
                      <a:pt x="8249" y="20225"/>
                      <a:pt x="8260" y="20225"/>
                      <a:pt x="8272" y="20225"/>
                    </a:cubicBezTo>
                    <a:cubicBezTo>
                      <a:pt x="14656" y="20225"/>
                      <a:pt x="18146" y="17446"/>
                      <a:pt x="19798" y="14933"/>
                    </a:cubicBezTo>
                    <a:cubicBezTo>
                      <a:pt x="20922" y="13225"/>
                      <a:pt x="20966" y="11024"/>
                      <a:pt x="19934" y="9261"/>
                    </a:cubicBezTo>
                    <a:lnTo>
                      <a:pt x="145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38;p43">
                <a:extLst>
                  <a:ext uri="{FF2B5EF4-FFF2-40B4-BE49-F238E27FC236}">
                    <a16:creationId xmlns:a16="http://schemas.microsoft.com/office/drawing/2014/main" id="{5E4B4738-8F72-D043-EF12-6384FE6CF418}"/>
                  </a:ext>
                </a:extLst>
              </p:cNvPr>
              <p:cNvSpPr/>
              <p:nvPr/>
            </p:nvSpPr>
            <p:spPr>
              <a:xfrm>
                <a:off x="1596450" y="2321468"/>
                <a:ext cx="562266" cy="750082"/>
              </a:xfrm>
              <a:custGeom>
                <a:avLst/>
                <a:gdLst/>
                <a:ahLst/>
                <a:cxnLst/>
                <a:rect l="l" t="t" r="r" b="b"/>
                <a:pathLst>
                  <a:path w="24457" h="32630" extrusionOk="0">
                    <a:moveTo>
                      <a:pt x="16399" y="1"/>
                    </a:moveTo>
                    <a:lnTo>
                      <a:pt x="208" y="922"/>
                    </a:lnTo>
                    <a:lnTo>
                      <a:pt x="4107" y="3192"/>
                    </a:lnTo>
                    <a:cubicBezTo>
                      <a:pt x="1847" y="6338"/>
                      <a:pt x="841" y="9107"/>
                      <a:pt x="413" y="11168"/>
                    </a:cubicBezTo>
                    <a:cubicBezTo>
                      <a:pt x="0" y="13159"/>
                      <a:pt x="346" y="15232"/>
                      <a:pt x="1354" y="16997"/>
                    </a:cubicBezTo>
                    <a:lnTo>
                      <a:pt x="10286" y="32629"/>
                    </a:lnTo>
                    <a:cubicBezTo>
                      <a:pt x="8542" y="25143"/>
                      <a:pt x="18977" y="14182"/>
                      <a:pt x="20433" y="12698"/>
                    </a:cubicBezTo>
                    <a:lnTo>
                      <a:pt x="24457" y="15041"/>
                    </a:lnTo>
                    <a:lnTo>
                      <a:pt x="1639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39;p43">
                <a:extLst>
                  <a:ext uri="{FF2B5EF4-FFF2-40B4-BE49-F238E27FC236}">
                    <a16:creationId xmlns:a16="http://schemas.microsoft.com/office/drawing/2014/main" id="{A97C0CAC-9340-421A-B147-5E47671CD400}"/>
                  </a:ext>
                </a:extLst>
              </p:cNvPr>
              <p:cNvSpPr/>
              <p:nvPr/>
            </p:nvSpPr>
            <p:spPr>
              <a:xfrm>
                <a:off x="1851281" y="2841517"/>
                <a:ext cx="405383" cy="389155"/>
              </a:xfrm>
              <a:custGeom>
                <a:avLst/>
                <a:gdLst/>
                <a:ahLst/>
                <a:cxnLst/>
                <a:rect l="l" t="t" r="r" b="b"/>
                <a:pathLst>
                  <a:path w="17633" h="16929" extrusionOk="0">
                    <a:moveTo>
                      <a:pt x="17633" y="0"/>
                    </a:moveTo>
                    <a:lnTo>
                      <a:pt x="3489" y="658"/>
                    </a:lnTo>
                    <a:cubicBezTo>
                      <a:pt x="0" y="6046"/>
                      <a:pt x="428" y="10506"/>
                      <a:pt x="1637" y="13268"/>
                    </a:cubicBezTo>
                    <a:cubicBezTo>
                      <a:pt x="2456" y="15141"/>
                      <a:pt x="4274" y="16375"/>
                      <a:pt x="6310" y="16464"/>
                    </a:cubicBezTo>
                    <a:lnTo>
                      <a:pt x="17008" y="16928"/>
                    </a:lnTo>
                    <a:lnTo>
                      <a:pt x="1763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40;p43">
                <a:extLst>
                  <a:ext uri="{FF2B5EF4-FFF2-40B4-BE49-F238E27FC236}">
                    <a16:creationId xmlns:a16="http://schemas.microsoft.com/office/drawing/2014/main" id="{737A8EFC-2395-4F57-4D9E-14BCE850B242}"/>
                  </a:ext>
                </a:extLst>
              </p:cNvPr>
              <p:cNvSpPr/>
              <p:nvPr/>
            </p:nvSpPr>
            <p:spPr>
              <a:xfrm>
                <a:off x="2191055" y="1835074"/>
                <a:ext cx="750509" cy="491496"/>
              </a:xfrm>
              <a:custGeom>
                <a:avLst/>
                <a:gdLst/>
                <a:ahLst/>
                <a:cxnLst/>
                <a:rect l="l" t="t" r="r" b="b"/>
                <a:pathLst>
                  <a:path w="32645" h="21381" extrusionOk="0">
                    <a:moveTo>
                      <a:pt x="18222" y="0"/>
                    </a:moveTo>
                    <a:cubicBezTo>
                      <a:pt x="18133" y="0"/>
                      <a:pt x="18045" y="2"/>
                      <a:pt x="17956" y="4"/>
                    </a:cubicBezTo>
                    <a:lnTo>
                      <a:pt x="0" y="575"/>
                    </a:lnTo>
                    <a:cubicBezTo>
                      <a:pt x="7410" y="2544"/>
                      <a:pt x="12161" y="16931"/>
                      <a:pt x="12783" y="18918"/>
                    </a:cubicBezTo>
                    <a:lnTo>
                      <a:pt x="8833" y="21380"/>
                    </a:lnTo>
                    <a:lnTo>
                      <a:pt x="25855" y="21307"/>
                    </a:lnTo>
                    <a:lnTo>
                      <a:pt x="32645" y="6535"/>
                    </a:lnTo>
                    <a:lnTo>
                      <a:pt x="28816" y="8922"/>
                    </a:lnTo>
                    <a:cubicBezTo>
                      <a:pt x="27107" y="5444"/>
                      <a:pt x="25142" y="3254"/>
                      <a:pt x="23528" y="1908"/>
                    </a:cubicBezTo>
                    <a:cubicBezTo>
                      <a:pt x="22039" y="664"/>
                      <a:pt x="20156" y="0"/>
                      <a:pt x="182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41;p43">
                <a:extLst>
                  <a:ext uri="{FF2B5EF4-FFF2-40B4-BE49-F238E27FC236}">
                    <a16:creationId xmlns:a16="http://schemas.microsoft.com/office/drawing/2014/main" id="{A67EC463-5766-459A-71CE-EBFAF963561E}"/>
                  </a:ext>
                </a:extLst>
              </p:cNvPr>
              <p:cNvSpPr/>
              <p:nvPr/>
            </p:nvSpPr>
            <p:spPr>
              <a:xfrm>
                <a:off x="1858821" y="1862316"/>
                <a:ext cx="475203" cy="469221"/>
              </a:xfrm>
              <a:custGeom>
                <a:avLst/>
                <a:gdLst/>
                <a:ahLst/>
                <a:cxnLst/>
                <a:rect l="l" t="t" r="r" b="b"/>
                <a:pathLst>
                  <a:path w="20670" h="20412" extrusionOk="0">
                    <a:moveTo>
                      <a:pt x="10038" y="1"/>
                    </a:moveTo>
                    <a:cubicBezTo>
                      <a:pt x="8154" y="1"/>
                      <a:pt x="6397" y="1009"/>
                      <a:pt x="5431" y="2655"/>
                    </a:cubicBezTo>
                    <a:lnTo>
                      <a:pt x="1" y="11912"/>
                    </a:lnTo>
                    <a:lnTo>
                      <a:pt x="14610" y="20412"/>
                    </a:lnTo>
                    <a:lnTo>
                      <a:pt x="20669" y="7577"/>
                    </a:lnTo>
                    <a:cubicBezTo>
                      <a:pt x="17564" y="1957"/>
                      <a:pt x="13437" y="243"/>
                      <a:pt x="10438" y="16"/>
                    </a:cubicBezTo>
                    <a:cubicBezTo>
                      <a:pt x="10304" y="6"/>
                      <a:pt x="10171" y="1"/>
                      <a:pt x="100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 name="Google Shape;442;p43">
              <a:extLst>
                <a:ext uri="{FF2B5EF4-FFF2-40B4-BE49-F238E27FC236}">
                  <a16:creationId xmlns:a16="http://schemas.microsoft.com/office/drawing/2014/main" id="{71D6EFB0-B7DC-3126-C12D-CDFF5EF14E68}"/>
                </a:ext>
              </a:extLst>
            </p:cNvPr>
            <p:cNvGrpSpPr/>
            <p:nvPr/>
          </p:nvGrpSpPr>
          <p:grpSpPr>
            <a:xfrm>
              <a:off x="2483647" y="2381570"/>
              <a:ext cx="392270" cy="380403"/>
              <a:chOff x="7228791" y="3348760"/>
              <a:chExt cx="378201" cy="366795"/>
            </a:xfrm>
          </p:grpSpPr>
          <p:sp>
            <p:nvSpPr>
              <p:cNvPr id="41" name="Google Shape;443;p43">
                <a:extLst>
                  <a:ext uri="{FF2B5EF4-FFF2-40B4-BE49-F238E27FC236}">
                    <a16:creationId xmlns:a16="http://schemas.microsoft.com/office/drawing/2014/main" id="{B9A6B824-40DB-F73A-B7E2-1E5E213E9AD4}"/>
                  </a:ext>
                </a:extLst>
              </p:cNvPr>
              <p:cNvSpPr/>
              <p:nvPr/>
            </p:nvSpPr>
            <p:spPr>
              <a:xfrm>
                <a:off x="7431817" y="3348760"/>
                <a:ext cx="175175" cy="283025"/>
              </a:xfrm>
              <a:custGeom>
                <a:avLst/>
                <a:gdLst/>
                <a:ahLst/>
                <a:cxnLst/>
                <a:rect l="l" t="t" r="r" b="b"/>
                <a:pathLst>
                  <a:path w="6497" h="10497" extrusionOk="0">
                    <a:moveTo>
                      <a:pt x="1461" y="0"/>
                    </a:moveTo>
                    <a:cubicBezTo>
                      <a:pt x="1457" y="0"/>
                      <a:pt x="1454" y="0"/>
                      <a:pt x="1450" y="0"/>
                    </a:cubicBezTo>
                    <a:cubicBezTo>
                      <a:pt x="906" y="0"/>
                      <a:pt x="406" y="189"/>
                      <a:pt x="0" y="499"/>
                    </a:cubicBezTo>
                    <a:cubicBezTo>
                      <a:pt x="297" y="898"/>
                      <a:pt x="512" y="1366"/>
                      <a:pt x="597" y="1883"/>
                    </a:cubicBezTo>
                    <a:cubicBezTo>
                      <a:pt x="2034" y="2566"/>
                      <a:pt x="2256" y="3754"/>
                      <a:pt x="2256" y="4441"/>
                    </a:cubicBezTo>
                    <a:cubicBezTo>
                      <a:pt x="2259" y="4869"/>
                      <a:pt x="2160" y="5292"/>
                      <a:pt x="1972" y="5677"/>
                    </a:cubicBezTo>
                    <a:cubicBezTo>
                      <a:pt x="2706" y="6339"/>
                      <a:pt x="3064" y="7138"/>
                      <a:pt x="3064" y="8074"/>
                    </a:cubicBezTo>
                    <a:cubicBezTo>
                      <a:pt x="3064" y="9044"/>
                      <a:pt x="2626" y="9904"/>
                      <a:pt x="1948" y="10497"/>
                    </a:cubicBezTo>
                    <a:lnTo>
                      <a:pt x="3872" y="10497"/>
                    </a:lnTo>
                    <a:cubicBezTo>
                      <a:pt x="5093" y="10497"/>
                      <a:pt x="6169" y="9606"/>
                      <a:pt x="6304" y="8393"/>
                    </a:cubicBezTo>
                    <a:cubicBezTo>
                      <a:pt x="6496" y="6653"/>
                      <a:pt x="5071" y="5977"/>
                      <a:pt x="4970" y="5872"/>
                    </a:cubicBezTo>
                    <a:lnTo>
                      <a:pt x="4970" y="5872"/>
                    </a:lnTo>
                    <a:cubicBezTo>
                      <a:pt x="5081" y="5662"/>
                      <a:pt x="5515" y="5239"/>
                      <a:pt x="5515" y="4441"/>
                    </a:cubicBezTo>
                    <a:cubicBezTo>
                      <a:pt x="5515" y="2812"/>
                      <a:pt x="3967" y="2507"/>
                      <a:pt x="3887" y="2449"/>
                    </a:cubicBezTo>
                    <a:cubicBezTo>
                      <a:pt x="3881" y="2390"/>
                      <a:pt x="3866" y="2237"/>
                      <a:pt x="3862" y="2191"/>
                    </a:cubicBezTo>
                    <a:cubicBezTo>
                      <a:pt x="3747" y="949"/>
                      <a:pt x="2706" y="0"/>
                      <a:pt x="14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44;p43">
                <a:extLst>
                  <a:ext uri="{FF2B5EF4-FFF2-40B4-BE49-F238E27FC236}">
                    <a16:creationId xmlns:a16="http://schemas.microsoft.com/office/drawing/2014/main" id="{186E6B27-F646-AC0D-2F6C-31F00CB2904D}"/>
                  </a:ext>
                </a:extLst>
              </p:cNvPr>
              <p:cNvSpPr/>
              <p:nvPr/>
            </p:nvSpPr>
            <p:spPr>
              <a:xfrm>
                <a:off x="7293474" y="3652706"/>
                <a:ext cx="261725" cy="62850"/>
              </a:xfrm>
              <a:custGeom>
                <a:avLst/>
                <a:gdLst/>
                <a:ahLst/>
                <a:cxnLst/>
                <a:rect l="l" t="t" r="r" b="b"/>
                <a:pathLst>
                  <a:path w="9707" h="2331" extrusionOk="0">
                    <a:moveTo>
                      <a:pt x="1942" y="1"/>
                    </a:moveTo>
                    <a:lnTo>
                      <a:pt x="1942" y="1553"/>
                    </a:lnTo>
                    <a:lnTo>
                      <a:pt x="0" y="1553"/>
                    </a:lnTo>
                    <a:lnTo>
                      <a:pt x="0" y="2330"/>
                    </a:lnTo>
                    <a:lnTo>
                      <a:pt x="9707" y="2330"/>
                    </a:lnTo>
                    <a:lnTo>
                      <a:pt x="9707" y="1553"/>
                    </a:lnTo>
                    <a:lnTo>
                      <a:pt x="8154" y="1553"/>
                    </a:lnTo>
                    <a:lnTo>
                      <a:pt x="8154" y="1"/>
                    </a:lnTo>
                    <a:lnTo>
                      <a:pt x="6600" y="1"/>
                    </a:lnTo>
                    <a:lnTo>
                      <a:pt x="6600" y="1553"/>
                    </a:lnTo>
                    <a:lnTo>
                      <a:pt x="3495" y="1553"/>
                    </a:lnTo>
                    <a:lnTo>
                      <a:pt x="349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45;p43">
                <a:extLst>
                  <a:ext uri="{FF2B5EF4-FFF2-40B4-BE49-F238E27FC236}">
                    <a16:creationId xmlns:a16="http://schemas.microsoft.com/office/drawing/2014/main" id="{0D821DB9-8131-C1DE-F38B-E661E206C8C4}"/>
                  </a:ext>
                </a:extLst>
              </p:cNvPr>
              <p:cNvSpPr/>
              <p:nvPr/>
            </p:nvSpPr>
            <p:spPr>
              <a:xfrm>
                <a:off x="7228791" y="3348760"/>
                <a:ext cx="268600" cy="283079"/>
              </a:xfrm>
              <a:custGeom>
                <a:avLst/>
                <a:gdLst/>
                <a:ahLst/>
                <a:cxnLst/>
                <a:rect l="l" t="t" r="r" b="b"/>
                <a:pathLst>
                  <a:path w="9962" h="10499" extrusionOk="0">
                    <a:moveTo>
                      <a:pt x="4954" y="0"/>
                    </a:moveTo>
                    <a:cubicBezTo>
                      <a:pt x="4950" y="0"/>
                      <a:pt x="4946" y="0"/>
                      <a:pt x="4943" y="0"/>
                    </a:cubicBezTo>
                    <a:cubicBezTo>
                      <a:pt x="3700" y="0"/>
                      <a:pt x="2666" y="942"/>
                      <a:pt x="2538" y="2191"/>
                    </a:cubicBezTo>
                    <a:lnTo>
                      <a:pt x="2511" y="2448"/>
                    </a:lnTo>
                    <a:cubicBezTo>
                      <a:pt x="2430" y="2505"/>
                      <a:pt x="878" y="2806"/>
                      <a:pt x="878" y="4441"/>
                    </a:cubicBezTo>
                    <a:cubicBezTo>
                      <a:pt x="878" y="5240"/>
                      <a:pt x="1312" y="5664"/>
                      <a:pt x="1423" y="5873"/>
                    </a:cubicBezTo>
                    <a:cubicBezTo>
                      <a:pt x="1343" y="5956"/>
                      <a:pt x="0" y="6638"/>
                      <a:pt x="72" y="8226"/>
                    </a:cubicBezTo>
                    <a:cubicBezTo>
                      <a:pt x="131" y="9509"/>
                      <a:pt x="1236" y="10498"/>
                      <a:pt x="2520" y="10498"/>
                    </a:cubicBezTo>
                    <a:lnTo>
                      <a:pt x="7337" y="10498"/>
                    </a:lnTo>
                    <a:cubicBezTo>
                      <a:pt x="8558" y="10498"/>
                      <a:pt x="9634" y="9606"/>
                      <a:pt x="9768" y="8393"/>
                    </a:cubicBezTo>
                    <a:cubicBezTo>
                      <a:pt x="9962" y="6650"/>
                      <a:pt x="8533" y="5976"/>
                      <a:pt x="8434" y="5873"/>
                    </a:cubicBezTo>
                    <a:cubicBezTo>
                      <a:pt x="8545" y="5664"/>
                      <a:pt x="8980" y="5240"/>
                      <a:pt x="8980" y="4441"/>
                    </a:cubicBezTo>
                    <a:cubicBezTo>
                      <a:pt x="8980" y="2812"/>
                      <a:pt x="7459" y="2507"/>
                      <a:pt x="7378" y="2449"/>
                    </a:cubicBezTo>
                    <a:cubicBezTo>
                      <a:pt x="7372" y="2390"/>
                      <a:pt x="7359" y="2237"/>
                      <a:pt x="7355" y="2191"/>
                    </a:cubicBezTo>
                    <a:cubicBezTo>
                      <a:pt x="7240" y="949"/>
                      <a:pt x="6199" y="0"/>
                      <a:pt x="495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24" name="Picture 52" descr="A person with a black shirt&#10;">
            <a:extLst>
              <a:ext uri="{FF2B5EF4-FFF2-40B4-BE49-F238E27FC236}">
                <a16:creationId xmlns:a16="http://schemas.microsoft.com/office/drawing/2014/main" id="{29EDB6B0-104A-52C8-7281-C5A96ACD501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6835" y="1546673"/>
            <a:ext cx="979020" cy="1025077"/>
          </a:xfrm>
          <a:prstGeom prst="rect">
            <a:avLst/>
          </a:prstGeom>
          <a:effectLst>
            <a:outerShdw blurRad="127000" dist="38100" dir="5400000" algn="t" rotWithShape="0">
              <a:prstClr val="black">
                <a:alpha val="10000"/>
              </a:prstClr>
            </a:outerShdw>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DCABC-79E4-93C4-9BFA-BA3659E108B9}"/>
              </a:ext>
            </a:extLst>
          </p:cNvPr>
          <p:cNvSpPr>
            <a:spLocks noGrp="1"/>
          </p:cNvSpPr>
          <p:nvPr>
            <p:ph type="title"/>
          </p:nvPr>
        </p:nvSpPr>
        <p:spPr/>
        <p:txBody>
          <a:bodyPr/>
          <a:lstStyle/>
          <a:p>
            <a:r>
              <a:rPr lang="en-US" sz="2000" dirty="0"/>
              <a:t>Unlocking Climate Action and Sustainability Success</a:t>
            </a:r>
          </a:p>
        </p:txBody>
      </p:sp>
      <p:sp>
        <p:nvSpPr>
          <p:cNvPr id="4" name="Text Placeholder 3">
            <a:extLst>
              <a:ext uri="{FF2B5EF4-FFF2-40B4-BE49-F238E27FC236}">
                <a16:creationId xmlns:a16="http://schemas.microsoft.com/office/drawing/2014/main" id="{62B93F01-A4EE-834D-E47E-011D538AA63A}"/>
              </a:ext>
            </a:extLst>
          </p:cNvPr>
          <p:cNvSpPr>
            <a:spLocks noGrp="1"/>
          </p:cNvSpPr>
          <p:nvPr>
            <p:ph type="body" idx="2"/>
          </p:nvPr>
        </p:nvSpPr>
        <p:spPr>
          <a:xfrm>
            <a:off x="720000" y="1185205"/>
            <a:ext cx="5095062" cy="3354219"/>
          </a:xfrm>
        </p:spPr>
        <p:txBody>
          <a:bodyPr/>
          <a:lstStyle/>
          <a:p>
            <a:pPr>
              <a:buClr>
                <a:srgbClr val="008800"/>
              </a:buClr>
              <a:buSzPct val="100000"/>
            </a:pPr>
            <a:r>
              <a:rPr lang="en-US" sz="1150" b="1" dirty="0">
                <a:solidFill>
                  <a:srgbClr val="008800"/>
                </a:solidFill>
              </a:rPr>
              <a:t>Strategic Framework</a:t>
            </a:r>
            <a:r>
              <a:rPr lang="en-US" sz="1150" dirty="0">
                <a:solidFill>
                  <a:schemeClr val="tx1"/>
                </a:solidFill>
              </a:rPr>
              <a:t>: CAP Reports offer a structured approach for prioritizing and organizing environmental initiatives.</a:t>
            </a:r>
          </a:p>
          <a:p>
            <a:pPr>
              <a:buClr>
                <a:srgbClr val="008800"/>
              </a:buClr>
              <a:buSzPct val="100000"/>
            </a:pPr>
            <a:r>
              <a:rPr lang="en-US" sz="1150" b="1" dirty="0">
                <a:solidFill>
                  <a:srgbClr val="008800"/>
                </a:solidFill>
              </a:rPr>
              <a:t>Measurable Goals</a:t>
            </a:r>
            <a:r>
              <a:rPr lang="en-US" sz="1150" dirty="0">
                <a:solidFill>
                  <a:schemeClr val="tx1"/>
                </a:solidFill>
              </a:rPr>
              <a:t>: CAP Reports set specific, quantifiable sustainability targets, enhancing transparency and accountability.</a:t>
            </a:r>
          </a:p>
          <a:p>
            <a:pPr>
              <a:buClr>
                <a:srgbClr val="008800"/>
              </a:buClr>
              <a:buSzPct val="100000"/>
            </a:pPr>
            <a:r>
              <a:rPr lang="en-US" sz="1150" b="1" dirty="0">
                <a:solidFill>
                  <a:srgbClr val="008800"/>
                </a:solidFill>
              </a:rPr>
              <a:t>Stakeholder Communication</a:t>
            </a:r>
            <a:r>
              <a:rPr lang="en-US" sz="1150" dirty="0">
                <a:solidFill>
                  <a:schemeClr val="tx1"/>
                </a:solidFill>
              </a:rPr>
              <a:t>: CAP Reports enable clear communication of climate action progress to stakeholders, boosting credibility.</a:t>
            </a:r>
          </a:p>
          <a:p>
            <a:pPr>
              <a:buClr>
                <a:srgbClr val="008800"/>
              </a:buClr>
              <a:buSzPct val="100000"/>
            </a:pPr>
            <a:r>
              <a:rPr lang="en-US" sz="1150" b="1" dirty="0">
                <a:solidFill>
                  <a:srgbClr val="008800"/>
                </a:solidFill>
              </a:rPr>
              <a:t>Resource Efficiency</a:t>
            </a:r>
            <a:r>
              <a:rPr lang="en-US" sz="1150" dirty="0">
                <a:solidFill>
                  <a:schemeClr val="tx1"/>
                </a:solidFill>
              </a:rPr>
              <a:t>: CAP Reports help identify conservation, waste reduction, and energy efficiency opportunities, improving performance and cost savings.</a:t>
            </a:r>
          </a:p>
          <a:p>
            <a:pPr>
              <a:buClr>
                <a:srgbClr val="008800"/>
              </a:buClr>
              <a:buSzPct val="100000"/>
            </a:pPr>
            <a:r>
              <a:rPr lang="en-US" sz="1150" b="1" dirty="0">
                <a:solidFill>
                  <a:srgbClr val="008800"/>
                </a:solidFill>
              </a:rPr>
              <a:t>Adaptability</a:t>
            </a:r>
            <a:r>
              <a:rPr lang="en-US" sz="1150" dirty="0">
                <a:solidFill>
                  <a:schemeClr val="tx1"/>
                </a:solidFill>
              </a:rPr>
              <a:t>: CAP Reports allow organizations to adapt to changing regulations and climate goals, ensuring compliance and alignment.</a:t>
            </a:r>
          </a:p>
          <a:p>
            <a:pPr>
              <a:buClr>
                <a:srgbClr val="008800"/>
              </a:buClr>
              <a:buSzPct val="100000"/>
            </a:pPr>
            <a:r>
              <a:rPr lang="en-US" sz="1150" b="1" dirty="0">
                <a:solidFill>
                  <a:srgbClr val="008800"/>
                </a:solidFill>
              </a:rPr>
              <a:t>Competitive Advantage</a:t>
            </a:r>
            <a:r>
              <a:rPr lang="en-US" sz="1150" dirty="0">
                <a:solidFill>
                  <a:schemeClr val="tx1"/>
                </a:solidFill>
              </a:rPr>
              <a:t>: Implementing a CAP Report differentiates companies as responsible, future-oriented, and environmentally-conscious, attracting stakeholders.</a:t>
            </a:r>
          </a:p>
          <a:p>
            <a:endParaRPr lang="en-US" sz="1150" dirty="0"/>
          </a:p>
        </p:txBody>
      </p:sp>
      <p:grpSp>
        <p:nvGrpSpPr>
          <p:cNvPr id="41" name="Google Shape;893;p58">
            <a:extLst>
              <a:ext uri="{FF2B5EF4-FFF2-40B4-BE49-F238E27FC236}">
                <a16:creationId xmlns:a16="http://schemas.microsoft.com/office/drawing/2014/main" id="{DA61CABB-57CC-5A27-CA8F-37880D92AEAE}"/>
              </a:ext>
            </a:extLst>
          </p:cNvPr>
          <p:cNvGrpSpPr/>
          <p:nvPr/>
        </p:nvGrpSpPr>
        <p:grpSpPr>
          <a:xfrm>
            <a:off x="5815062" y="1274707"/>
            <a:ext cx="2668240" cy="3301954"/>
            <a:chOff x="5429350" y="874992"/>
            <a:chExt cx="2999610" cy="3612167"/>
          </a:xfrm>
        </p:grpSpPr>
        <p:grpSp>
          <p:nvGrpSpPr>
            <p:cNvPr id="42" name="Google Shape;894;p58">
              <a:extLst>
                <a:ext uri="{FF2B5EF4-FFF2-40B4-BE49-F238E27FC236}">
                  <a16:creationId xmlns:a16="http://schemas.microsoft.com/office/drawing/2014/main" id="{902D890D-F01D-3336-A917-05B3D312602F}"/>
                </a:ext>
              </a:extLst>
            </p:cNvPr>
            <p:cNvGrpSpPr/>
            <p:nvPr/>
          </p:nvGrpSpPr>
          <p:grpSpPr>
            <a:xfrm>
              <a:off x="5915046" y="874992"/>
              <a:ext cx="2513913" cy="2224633"/>
              <a:chOff x="1089187" y="1373063"/>
              <a:chExt cx="1980239" cy="1851392"/>
            </a:xfrm>
          </p:grpSpPr>
          <p:grpSp>
            <p:nvGrpSpPr>
              <p:cNvPr id="59" name="Google Shape;895;p58">
                <a:extLst>
                  <a:ext uri="{FF2B5EF4-FFF2-40B4-BE49-F238E27FC236}">
                    <a16:creationId xmlns:a16="http://schemas.microsoft.com/office/drawing/2014/main" id="{5B951A98-4DB1-83BD-961E-3B5A1F88D5EB}"/>
                  </a:ext>
                </a:extLst>
              </p:cNvPr>
              <p:cNvGrpSpPr/>
              <p:nvPr/>
            </p:nvGrpSpPr>
            <p:grpSpPr>
              <a:xfrm>
                <a:off x="1089187" y="1373063"/>
                <a:ext cx="1980239" cy="1851392"/>
                <a:chOff x="1896450" y="1402600"/>
                <a:chExt cx="1980239" cy="1851392"/>
              </a:xfrm>
            </p:grpSpPr>
            <p:sp>
              <p:nvSpPr>
                <p:cNvPr id="61" name="Google Shape;896;p58">
                  <a:extLst>
                    <a:ext uri="{FF2B5EF4-FFF2-40B4-BE49-F238E27FC236}">
                      <a16:creationId xmlns:a16="http://schemas.microsoft.com/office/drawing/2014/main" id="{6829A828-2218-E142-E6E5-602E85CCADAC}"/>
                    </a:ext>
                  </a:extLst>
                </p:cNvPr>
                <p:cNvSpPr/>
                <p:nvPr/>
              </p:nvSpPr>
              <p:spPr>
                <a:xfrm>
                  <a:off x="2926605" y="2450353"/>
                  <a:ext cx="876515" cy="803639"/>
                </a:xfrm>
                <a:custGeom>
                  <a:avLst/>
                  <a:gdLst/>
                  <a:ahLst/>
                  <a:cxnLst/>
                  <a:rect l="l" t="t" r="r" b="b"/>
                  <a:pathLst>
                    <a:path w="30634" h="28087" extrusionOk="0">
                      <a:moveTo>
                        <a:pt x="8212" y="0"/>
                      </a:moveTo>
                      <a:lnTo>
                        <a:pt x="1" y="14955"/>
                      </a:lnTo>
                      <a:lnTo>
                        <a:pt x="9570" y="28087"/>
                      </a:lnTo>
                      <a:lnTo>
                        <a:pt x="9351" y="23572"/>
                      </a:lnTo>
                      <a:lnTo>
                        <a:pt x="9351" y="23572"/>
                      </a:lnTo>
                      <a:cubicBezTo>
                        <a:pt x="9813" y="23595"/>
                        <a:pt x="10261" y="23605"/>
                        <a:pt x="10695" y="23605"/>
                      </a:cubicBezTo>
                      <a:cubicBezTo>
                        <a:pt x="13884" y="23605"/>
                        <a:pt x="16310" y="23016"/>
                        <a:pt x="18033" y="22348"/>
                      </a:cubicBezTo>
                      <a:cubicBezTo>
                        <a:pt x="19925" y="21613"/>
                        <a:pt x="21471" y="20197"/>
                        <a:pt x="22401" y="18388"/>
                      </a:cubicBezTo>
                      <a:lnTo>
                        <a:pt x="30633" y="2375"/>
                      </a:lnTo>
                      <a:lnTo>
                        <a:pt x="30633" y="2375"/>
                      </a:lnTo>
                      <a:cubicBezTo>
                        <a:pt x="28090" y="5021"/>
                        <a:pt x="23371" y="5755"/>
                        <a:pt x="18915" y="5755"/>
                      </a:cubicBezTo>
                      <a:cubicBezTo>
                        <a:pt x="14050" y="5755"/>
                        <a:pt x="9498" y="4879"/>
                        <a:pt x="8436" y="4660"/>
                      </a:cubicBezTo>
                      <a:lnTo>
                        <a:pt x="821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897;p58">
                  <a:extLst>
                    <a:ext uri="{FF2B5EF4-FFF2-40B4-BE49-F238E27FC236}">
                      <a16:creationId xmlns:a16="http://schemas.microsoft.com/office/drawing/2014/main" id="{ADCA95F4-BF54-FB86-3EC1-A7B4D2249A48}"/>
                    </a:ext>
                  </a:extLst>
                </p:cNvPr>
                <p:cNvSpPr/>
                <p:nvPr/>
              </p:nvSpPr>
              <p:spPr>
                <a:xfrm>
                  <a:off x="3276771" y="1981652"/>
                  <a:ext cx="599918" cy="578688"/>
                </a:xfrm>
                <a:custGeom>
                  <a:avLst/>
                  <a:gdLst/>
                  <a:ahLst/>
                  <a:cxnLst/>
                  <a:rect l="l" t="t" r="r" b="b"/>
                  <a:pathLst>
                    <a:path w="20967" h="20225" extrusionOk="0">
                      <a:moveTo>
                        <a:pt x="14509" y="1"/>
                      </a:moveTo>
                      <a:lnTo>
                        <a:pt x="1" y="8673"/>
                      </a:lnTo>
                      <a:lnTo>
                        <a:pt x="8237" y="20225"/>
                      </a:lnTo>
                      <a:cubicBezTo>
                        <a:pt x="8249" y="20225"/>
                        <a:pt x="8260" y="20225"/>
                        <a:pt x="8272" y="20225"/>
                      </a:cubicBezTo>
                      <a:cubicBezTo>
                        <a:pt x="14656" y="20225"/>
                        <a:pt x="18146" y="17446"/>
                        <a:pt x="19798" y="14933"/>
                      </a:cubicBezTo>
                      <a:cubicBezTo>
                        <a:pt x="20922" y="13225"/>
                        <a:pt x="20966" y="11024"/>
                        <a:pt x="19934" y="9261"/>
                      </a:cubicBezTo>
                      <a:lnTo>
                        <a:pt x="1450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898;p58">
                  <a:extLst>
                    <a:ext uri="{FF2B5EF4-FFF2-40B4-BE49-F238E27FC236}">
                      <a16:creationId xmlns:a16="http://schemas.microsoft.com/office/drawing/2014/main" id="{1427EA4D-39CF-EF54-B136-E80CA032A43E}"/>
                    </a:ext>
                  </a:extLst>
                </p:cNvPr>
                <p:cNvSpPr/>
                <p:nvPr/>
              </p:nvSpPr>
              <p:spPr>
                <a:xfrm>
                  <a:off x="1896450" y="2007945"/>
                  <a:ext cx="699776" cy="933626"/>
                </a:xfrm>
                <a:custGeom>
                  <a:avLst/>
                  <a:gdLst/>
                  <a:ahLst/>
                  <a:cxnLst/>
                  <a:rect l="l" t="t" r="r" b="b"/>
                  <a:pathLst>
                    <a:path w="24457" h="32630" extrusionOk="0">
                      <a:moveTo>
                        <a:pt x="16399" y="1"/>
                      </a:moveTo>
                      <a:lnTo>
                        <a:pt x="208" y="922"/>
                      </a:lnTo>
                      <a:lnTo>
                        <a:pt x="4107" y="3192"/>
                      </a:lnTo>
                      <a:cubicBezTo>
                        <a:pt x="1847" y="6338"/>
                        <a:pt x="841" y="9107"/>
                        <a:pt x="413" y="11168"/>
                      </a:cubicBezTo>
                      <a:cubicBezTo>
                        <a:pt x="0" y="13159"/>
                        <a:pt x="346" y="15232"/>
                        <a:pt x="1354" y="16997"/>
                      </a:cubicBezTo>
                      <a:lnTo>
                        <a:pt x="10286" y="32629"/>
                      </a:lnTo>
                      <a:cubicBezTo>
                        <a:pt x="8542" y="25143"/>
                        <a:pt x="18977" y="14182"/>
                        <a:pt x="20433" y="12698"/>
                      </a:cubicBezTo>
                      <a:lnTo>
                        <a:pt x="24457" y="15041"/>
                      </a:lnTo>
                      <a:lnTo>
                        <a:pt x="1639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899;p58">
                  <a:extLst>
                    <a:ext uri="{FF2B5EF4-FFF2-40B4-BE49-F238E27FC236}">
                      <a16:creationId xmlns:a16="http://schemas.microsoft.com/office/drawing/2014/main" id="{B1F5863D-8792-3CB3-5654-966D12C8C3C1}"/>
                    </a:ext>
                  </a:extLst>
                </p:cNvPr>
                <p:cNvSpPr/>
                <p:nvPr/>
              </p:nvSpPr>
              <p:spPr>
                <a:xfrm>
                  <a:off x="2213599" y="2655177"/>
                  <a:ext cx="504524" cy="484381"/>
                </a:xfrm>
                <a:custGeom>
                  <a:avLst/>
                  <a:gdLst/>
                  <a:ahLst/>
                  <a:cxnLst/>
                  <a:rect l="l" t="t" r="r" b="b"/>
                  <a:pathLst>
                    <a:path w="17633" h="16929" extrusionOk="0">
                      <a:moveTo>
                        <a:pt x="17633" y="0"/>
                      </a:moveTo>
                      <a:lnTo>
                        <a:pt x="3489" y="658"/>
                      </a:lnTo>
                      <a:cubicBezTo>
                        <a:pt x="0" y="6046"/>
                        <a:pt x="428" y="10506"/>
                        <a:pt x="1637" y="13268"/>
                      </a:cubicBezTo>
                      <a:cubicBezTo>
                        <a:pt x="2456" y="15141"/>
                        <a:pt x="4274" y="16375"/>
                        <a:pt x="6310" y="16464"/>
                      </a:cubicBezTo>
                      <a:lnTo>
                        <a:pt x="17008" y="16928"/>
                      </a:lnTo>
                      <a:lnTo>
                        <a:pt x="1763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900;p58">
                  <a:extLst>
                    <a:ext uri="{FF2B5EF4-FFF2-40B4-BE49-F238E27FC236}">
                      <a16:creationId xmlns:a16="http://schemas.microsoft.com/office/drawing/2014/main" id="{7FF63FA5-50BA-7209-0CA0-9BA255100BDE}"/>
                    </a:ext>
                  </a:extLst>
                </p:cNvPr>
                <p:cNvSpPr/>
                <p:nvPr/>
              </p:nvSpPr>
              <p:spPr>
                <a:xfrm>
                  <a:off x="2636464" y="1402600"/>
                  <a:ext cx="934055" cy="611764"/>
                </a:xfrm>
                <a:custGeom>
                  <a:avLst/>
                  <a:gdLst/>
                  <a:ahLst/>
                  <a:cxnLst/>
                  <a:rect l="l" t="t" r="r" b="b"/>
                  <a:pathLst>
                    <a:path w="32645" h="21381" extrusionOk="0">
                      <a:moveTo>
                        <a:pt x="18222" y="0"/>
                      </a:moveTo>
                      <a:cubicBezTo>
                        <a:pt x="18133" y="0"/>
                        <a:pt x="18045" y="2"/>
                        <a:pt x="17956" y="4"/>
                      </a:cubicBezTo>
                      <a:lnTo>
                        <a:pt x="0" y="575"/>
                      </a:lnTo>
                      <a:cubicBezTo>
                        <a:pt x="7410" y="2544"/>
                        <a:pt x="12161" y="16931"/>
                        <a:pt x="12783" y="18918"/>
                      </a:cubicBezTo>
                      <a:lnTo>
                        <a:pt x="8833" y="21380"/>
                      </a:lnTo>
                      <a:lnTo>
                        <a:pt x="25855" y="21307"/>
                      </a:lnTo>
                      <a:lnTo>
                        <a:pt x="32645" y="6535"/>
                      </a:lnTo>
                      <a:lnTo>
                        <a:pt x="28816" y="8922"/>
                      </a:lnTo>
                      <a:cubicBezTo>
                        <a:pt x="27107" y="5444"/>
                        <a:pt x="25142" y="3254"/>
                        <a:pt x="23528" y="1908"/>
                      </a:cubicBezTo>
                      <a:cubicBezTo>
                        <a:pt x="22039" y="664"/>
                        <a:pt x="20156" y="0"/>
                        <a:pt x="1822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901;p58">
                  <a:extLst>
                    <a:ext uri="{FF2B5EF4-FFF2-40B4-BE49-F238E27FC236}">
                      <a16:creationId xmlns:a16="http://schemas.microsoft.com/office/drawing/2014/main" id="{249E5642-5CE0-D58D-1F46-C67E5192F9E1}"/>
                    </a:ext>
                  </a:extLst>
                </p:cNvPr>
                <p:cNvSpPr/>
                <p:nvPr/>
              </p:nvSpPr>
              <p:spPr>
                <a:xfrm>
                  <a:off x="2222983" y="1436504"/>
                  <a:ext cx="591420" cy="584038"/>
                </a:xfrm>
                <a:custGeom>
                  <a:avLst/>
                  <a:gdLst/>
                  <a:ahLst/>
                  <a:cxnLst/>
                  <a:rect l="l" t="t" r="r" b="b"/>
                  <a:pathLst>
                    <a:path w="20670" h="20412" extrusionOk="0">
                      <a:moveTo>
                        <a:pt x="10038" y="1"/>
                      </a:moveTo>
                      <a:cubicBezTo>
                        <a:pt x="8154" y="1"/>
                        <a:pt x="6397" y="1009"/>
                        <a:pt x="5431" y="2655"/>
                      </a:cubicBezTo>
                      <a:lnTo>
                        <a:pt x="1" y="11912"/>
                      </a:lnTo>
                      <a:lnTo>
                        <a:pt x="14610" y="20412"/>
                      </a:lnTo>
                      <a:lnTo>
                        <a:pt x="20669" y="7577"/>
                      </a:lnTo>
                      <a:cubicBezTo>
                        <a:pt x="17564" y="1957"/>
                        <a:pt x="13437" y="243"/>
                        <a:pt x="10438" y="16"/>
                      </a:cubicBezTo>
                      <a:cubicBezTo>
                        <a:pt x="10304" y="6"/>
                        <a:pt x="10171" y="1"/>
                        <a:pt x="1003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902;p58">
                  <a:extLst>
                    <a:ext uri="{FF2B5EF4-FFF2-40B4-BE49-F238E27FC236}">
                      <a16:creationId xmlns:a16="http://schemas.microsoft.com/office/drawing/2014/main" id="{18668A4A-5C3D-D2D7-2E51-F9AAD9EE721D}"/>
                    </a:ext>
                  </a:extLst>
                </p:cNvPr>
                <p:cNvSpPr/>
                <p:nvPr/>
              </p:nvSpPr>
              <p:spPr>
                <a:xfrm>
                  <a:off x="2636475" y="2155063"/>
                  <a:ext cx="456449" cy="365590"/>
                </a:xfrm>
                <a:custGeom>
                  <a:avLst/>
                  <a:gdLst/>
                  <a:ahLst/>
                  <a:cxnLst/>
                  <a:rect l="l" t="t" r="r" b="b"/>
                  <a:pathLst>
                    <a:path w="13790" h="11045" extrusionOk="0">
                      <a:moveTo>
                        <a:pt x="3772" y="1"/>
                      </a:moveTo>
                      <a:cubicBezTo>
                        <a:pt x="1689" y="1"/>
                        <a:pt x="0" y="1799"/>
                        <a:pt x="0" y="4018"/>
                      </a:cubicBezTo>
                      <a:cubicBezTo>
                        <a:pt x="0" y="4352"/>
                        <a:pt x="39" y="4685"/>
                        <a:pt x="116" y="5010"/>
                      </a:cubicBezTo>
                      <a:cubicBezTo>
                        <a:pt x="116" y="5010"/>
                        <a:pt x="240" y="7197"/>
                        <a:pt x="3533" y="9712"/>
                      </a:cubicBezTo>
                      <a:lnTo>
                        <a:pt x="3723" y="9874"/>
                      </a:lnTo>
                      <a:cubicBezTo>
                        <a:pt x="4636" y="10654"/>
                        <a:pt x="5764" y="11044"/>
                        <a:pt x="6893" y="11044"/>
                      </a:cubicBezTo>
                      <a:cubicBezTo>
                        <a:pt x="8019" y="11044"/>
                        <a:pt x="9144" y="10657"/>
                        <a:pt x="10056" y="9881"/>
                      </a:cubicBezTo>
                      <a:lnTo>
                        <a:pt x="10256" y="9712"/>
                      </a:lnTo>
                      <a:cubicBezTo>
                        <a:pt x="13548" y="7197"/>
                        <a:pt x="13672" y="5010"/>
                        <a:pt x="13672" y="5010"/>
                      </a:cubicBezTo>
                      <a:cubicBezTo>
                        <a:pt x="13749" y="4685"/>
                        <a:pt x="13789" y="4352"/>
                        <a:pt x="13789" y="4018"/>
                      </a:cubicBezTo>
                      <a:cubicBezTo>
                        <a:pt x="13789" y="1799"/>
                        <a:pt x="12100" y="1"/>
                        <a:pt x="10016" y="1"/>
                      </a:cubicBezTo>
                      <a:cubicBezTo>
                        <a:pt x="8718" y="1"/>
                        <a:pt x="7573" y="699"/>
                        <a:pt x="6895" y="1763"/>
                      </a:cubicBezTo>
                      <a:cubicBezTo>
                        <a:pt x="6216" y="699"/>
                        <a:pt x="5071" y="1"/>
                        <a:pt x="377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903;p58">
                  <a:extLst>
                    <a:ext uri="{FF2B5EF4-FFF2-40B4-BE49-F238E27FC236}">
                      <a16:creationId xmlns:a16="http://schemas.microsoft.com/office/drawing/2014/main" id="{29B52571-61D2-DC09-F87E-B000E4DDF70A}"/>
                    </a:ext>
                  </a:extLst>
                </p:cNvPr>
                <p:cNvSpPr/>
                <p:nvPr/>
              </p:nvSpPr>
              <p:spPr>
                <a:xfrm>
                  <a:off x="2974294" y="2277864"/>
                  <a:ext cx="38065" cy="19992"/>
                </a:xfrm>
                <a:custGeom>
                  <a:avLst/>
                  <a:gdLst/>
                  <a:ahLst/>
                  <a:cxnLst/>
                  <a:rect l="l" t="t" r="r" b="b"/>
                  <a:pathLst>
                    <a:path w="1150" h="604" extrusionOk="0">
                      <a:moveTo>
                        <a:pt x="576" y="1"/>
                      </a:moveTo>
                      <a:cubicBezTo>
                        <a:pt x="258" y="1"/>
                        <a:pt x="1" y="135"/>
                        <a:pt x="1" y="302"/>
                      </a:cubicBezTo>
                      <a:cubicBezTo>
                        <a:pt x="1" y="468"/>
                        <a:pt x="258" y="603"/>
                        <a:pt x="576" y="603"/>
                      </a:cubicBezTo>
                      <a:cubicBezTo>
                        <a:pt x="893" y="603"/>
                        <a:pt x="1149" y="468"/>
                        <a:pt x="1149" y="302"/>
                      </a:cubicBezTo>
                      <a:cubicBezTo>
                        <a:pt x="1149" y="135"/>
                        <a:pt x="893" y="1"/>
                        <a:pt x="576" y="1"/>
                      </a:cubicBezTo>
                      <a:close/>
                    </a:path>
                  </a:pathLst>
                </a:custGeom>
                <a:solidFill>
                  <a:srgbClr val="B97A67">
                    <a:alpha val="517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904;p58">
                  <a:extLst>
                    <a:ext uri="{FF2B5EF4-FFF2-40B4-BE49-F238E27FC236}">
                      <a16:creationId xmlns:a16="http://schemas.microsoft.com/office/drawing/2014/main" id="{D9A604BC-21B6-D496-6192-A388ACF3713E}"/>
                    </a:ext>
                  </a:extLst>
                </p:cNvPr>
                <p:cNvSpPr/>
                <p:nvPr/>
              </p:nvSpPr>
              <p:spPr>
                <a:xfrm>
                  <a:off x="2768644" y="2259361"/>
                  <a:ext cx="35318" cy="17278"/>
                </a:xfrm>
                <a:custGeom>
                  <a:avLst/>
                  <a:gdLst/>
                  <a:ahLst/>
                  <a:cxnLst/>
                  <a:rect l="l" t="t" r="r" b="b"/>
                  <a:pathLst>
                    <a:path w="1067" h="522" fill="none" extrusionOk="0">
                      <a:moveTo>
                        <a:pt x="1066" y="1"/>
                      </a:moveTo>
                      <a:cubicBezTo>
                        <a:pt x="1066" y="1"/>
                        <a:pt x="570" y="521"/>
                        <a:pt x="0" y="1"/>
                      </a:cubicBez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905;p58">
                  <a:extLst>
                    <a:ext uri="{FF2B5EF4-FFF2-40B4-BE49-F238E27FC236}">
                      <a16:creationId xmlns:a16="http://schemas.microsoft.com/office/drawing/2014/main" id="{F2377206-083D-7E49-066F-3BBE50D3C116}"/>
                    </a:ext>
                  </a:extLst>
                </p:cNvPr>
                <p:cNvSpPr/>
                <p:nvPr/>
              </p:nvSpPr>
              <p:spPr>
                <a:xfrm>
                  <a:off x="2926399" y="2259361"/>
                  <a:ext cx="35318" cy="17278"/>
                </a:xfrm>
                <a:custGeom>
                  <a:avLst/>
                  <a:gdLst/>
                  <a:ahLst/>
                  <a:cxnLst/>
                  <a:rect l="l" t="t" r="r" b="b"/>
                  <a:pathLst>
                    <a:path w="1067" h="522" fill="none" extrusionOk="0">
                      <a:moveTo>
                        <a:pt x="1067" y="1"/>
                      </a:moveTo>
                      <a:cubicBezTo>
                        <a:pt x="1067" y="1"/>
                        <a:pt x="571" y="521"/>
                        <a:pt x="0" y="1"/>
                      </a:cubicBez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906;p58">
                  <a:extLst>
                    <a:ext uri="{FF2B5EF4-FFF2-40B4-BE49-F238E27FC236}">
                      <a16:creationId xmlns:a16="http://schemas.microsoft.com/office/drawing/2014/main" id="{FE66889A-7828-5DBD-20BE-3DE962E77782}"/>
                    </a:ext>
                  </a:extLst>
                </p:cNvPr>
                <p:cNvSpPr/>
                <p:nvPr/>
              </p:nvSpPr>
              <p:spPr>
                <a:xfrm>
                  <a:off x="2834910" y="2294215"/>
                  <a:ext cx="55310" cy="23633"/>
                </a:xfrm>
                <a:custGeom>
                  <a:avLst/>
                  <a:gdLst/>
                  <a:ahLst/>
                  <a:cxnLst/>
                  <a:rect l="l" t="t" r="r" b="b"/>
                  <a:pathLst>
                    <a:path w="1671" h="714" fill="none" extrusionOk="0">
                      <a:moveTo>
                        <a:pt x="104" y="1"/>
                      </a:moveTo>
                      <a:cubicBezTo>
                        <a:pt x="104" y="1"/>
                        <a:pt x="1" y="714"/>
                        <a:pt x="817" y="714"/>
                      </a:cubicBezTo>
                      <a:cubicBezTo>
                        <a:pt x="1671" y="714"/>
                        <a:pt x="1566" y="1"/>
                        <a:pt x="1566" y="1"/>
                      </a:cubicBez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907;p58">
                <a:extLst>
                  <a:ext uri="{FF2B5EF4-FFF2-40B4-BE49-F238E27FC236}">
                    <a16:creationId xmlns:a16="http://schemas.microsoft.com/office/drawing/2014/main" id="{00842F97-812E-8FDE-C385-2FE6CE027A82}"/>
                  </a:ext>
                </a:extLst>
              </p:cNvPr>
              <p:cNvSpPr/>
              <p:nvPr/>
            </p:nvSpPr>
            <p:spPr>
              <a:xfrm>
                <a:off x="1918207" y="2251876"/>
                <a:ext cx="38065" cy="19992"/>
              </a:xfrm>
              <a:custGeom>
                <a:avLst/>
                <a:gdLst/>
                <a:ahLst/>
                <a:cxnLst/>
                <a:rect l="l" t="t" r="r" b="b"/>
                <a:pathLst>
                  <a:path w="1150" h="604" extrusionOk="0">
                    <a:moveTo>
                      <a:pt x="576" y="1"/>
                    </a:moveTo>
                    <a:cubicBezTo>
                      <a:pt x="258" y="1"/>
                      <a:pt x="1" y="135"/>
                      <a:pt x="1" y="302"/>
                    </a:cubicBezTo>
                    <a:cubicBezTo>
                      <a:pt x="1" y="468"/>
                      <a:pt x="258" y="603"/>
                      <a:pt x="576" y="603"/>
                    </a:cubicBezTo>
                    <a:cubicBezTo>
                      <a:pt x="893" y="603"/>
                      <a:pt x="1149" y="468"/>
                      <a:pt x="1149" y="302"/>
                    </a:cubicBezTo>
                    <a:cubicBezTo>
                      <a:pt x="1149" y="135"/>
                      <a:pt x="893" y="1"/>
                      <a:pt x="576" y="1"/>
                    </a:cubicBezTo>
                    <a:close/>
                  </a:path>
                </a:pathLst>
              </a:custGeom>
              <a:solidFill>
                <a:srgbClr val="B97A67">
                  <a:alpha val="517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 name="Google Shape;908;p58">
              <a:extLst>
                <a:ext uri="{FF2B5EF4-FFF2-40B4-BE49-F238E27FC236}">
                  <a16:creationId xmlns:a16="http://schemas.microsoft.com/office/drawing/2014/main" id="{725FABF4-489F-E6D3-5865-77B9867593FC}"/>
                </a:ext>
              </a:extLst>
            </p:cNvPr>
            <p:cNvGrpSpPr/>
            <p:nvPr/>
          </p:nvGrpSpPr>
          <p:grpSpPr>
            <a:xfrm>
              <a:off x="5429350" y="1073676"/>
              <a:ext cx="2999565" cy="2166599"/>
              <a:chOff x="6400900" y="1388001"/>
              <a:chExt cx="2999565" cy="2166599"/>
            </a:xfrm>
          </p:grpSpPr>
          <p:sp>
            <p:nvSpPr>
              <p:cNvPr id="57" name="Google Shape;909;p58">
                <a:extLst>
                  <a:ext uri="{FF2B5EF4-FFF2-40B4-BE49-F238E27FC236}">
                    <a16:creationId xmlns:a16="http://schemas.microsoft.com/office/drawing/2014/main" id="{E57DFC34-D744-A231-7D49-73AB3987C1FE}"/>
                  </a:ext>
                </a:extLst>
              </p:cNvPr>
              <p:cNvSpPr/>
              <p:nvPr/>
            </p:nvSpPr>
            <p:spPr>
              <a:xfrm>
                <a:off x="6400900" y="1388001"/>
                <a:ext cx="365385" cy="109753"/>
              </a:xfrm>
              <a:custGeom>
                <a:avLst/>
                <a:gdLst/>
                <a:ahLst/>
                <a:cxnLst/>
                <a:rect l="l" t="t" r="r" b="b"/>
                <a:pathLst>
                  <a:path w="9809" h="2946" extrusionOk="0">
                    <a:moveTo>
                      <a:pt x="3256" y="0"/>
                    </a:moveTo>
                    <a:cubicBezTo>
                      <a:pt x="719" y="0"/>
                      <a:pt x="1" y="2945"/>
                      <a:pt x="1" y="2945"/>
                    </a:cubicBezTo>
                    <a:lnTo>
                      <a:pt x="9808" y="2945"/>
                    </a:lnTo>
                    <a:cubicBezTo>
                      <a:pt x="9213" y="1863"/>
                      <a:pt x="8390" y="1567"/>
                      <a:pt x="7670" y="1567"/>
                    </a:cubicBezTo>
                    <a:cubicBezTo>
                      <a:pt x="7204" y="1567"/>
                      <a:pt x="6782" y="1691"/>
                      <a:pt x="6491" y="1805"/>
                    </a:cubicBezTo>
                    <a:cubicBezTo>
                      <a:pt x="6111" y="1189"/>
                      <a:pt x="5136" y="0"/>
                      <a:pt x="325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910;p58">
                <a:extLst>
                  <a:ext uri="{FF2B5EF4-FFF2-40B4-BE49-F238E27FC236}">
                    <a16:creationId xmlns:a16="http://schemas.microsoft.com/office/drawing/2014/main" id="{E4411FF8-C67B-C101-FCAC-640104A6018F}"/>
                  </a:ext>
                </a:extLst>
              </p:cNvPr>
              <p:cNvSpPr/>
              <p:nvPr/>
            </p:nvSpPr>
            <p:spPr>
              <a:xfrm>
                <a:off x="9035099" y="3449350"/>
                <a:ext cx="365366" cy="105250"/>
              </a:xfrm>
              <a:custGeom>
                <a:avLst/>
                <a:gdLst/>
                <a:ahLst/>
                <a:cxnLst/>
                <a:rect l="l" t="t" r="r" b="b"/>
                <a:pathLst>
                  <a:path w="12601" h="2949" extrusionOk="0">
                    <a:moveTo>
                      <a:pt x="2804" y="0"/>
                    </a:moveTo>
                    <a:cubicBezTo>
                      <a:pt x="633" y="0"/>
                      <a:pt x="0" y="2949"/>
                      <a:pt x="0" y="2949"/>
                    </a:cubicBezTo>
                    <a:lnTo>
                      <a:pt x="12601" y="2949"/>
                    </a:lnTo>
                    <a:cubicBezTo>
                      <a:pt x="12086" y="2015"/>
                      <a:pt x="11608" y="1783"/>
                      <a:pt x="11008" y="1783"/>
                    </a:cubicBezTo>
                    <a:cubicBezTo>
                      <a:pt x="10416" y="1783"/>
                      <a:pt x="9705" y="2010"/>
                      <a:pt x="8724" y="2010"/>
                    </a:cubicBezTo>
                    <a:cubicBezTo>
                      <a:pt x="8522" y="2010"/>
                      <a:pt x="8310" y="2000"/>
                      <a:pt x="8084" y="1977"/>
                    </a:cubicBezTo>
                    <a:cubicBezTo>
                      <a:pt x="5647" y="1727"/>
                      <a:pt x="5171" y="102"/>
                      <a:pt x="2912" y="3"/>
                    </a:cubicBezTo>
                    <a:cubicBezTo>
                      <a:pt x="2875" y="1"/>
                      <a:pt x="2839" y="0"/>
                      <a:pt x="28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 name="Google Shape;911;p58">
              <a:extLst>
                <a:ext uri="{FF2B5EF4-FFF2-40B4-BE49-F238E27FC236}">
                  <a16:creationId xmlns:a16="http://schemas.microsoft.com/office/drawing/2014/main" id="{199CDD96-EA09-DCAC-159D-FA3DC4DC285B}"/>
                </a:ext>
              </a:extLst>
            </p:cNvPr>
            <p:cNvSpPr/>
            <p:nvPr/>
          </p:nvSpPr>
          <p:spPr>
            <a:xfrm flipH="1">
              <a:off x="5915025" y="3083451"/>
              <a:ext cx="365385" cy="109753"/>
            </a:xfrm>
            <a:custGeom>
              <a:avLst/>
              <a:gdLst/>
              <a:ahLst/>
              <a:cxnLst/>
              <a:rect l="l" t="t" r="r" b="b"/>
              <a:pathLst>
                <a:path w="9809" h="2946" extrusionOk="0">
                  <a:moveTo>
                    <a:pt x="3256" y="0"/>
                  </a:moveTo>
                  <a:cubicBezTo>
                    <a:pt x="719" y="0"/>
                    <a:pt x="1" y="2945"/>
                    <a:pt x="1" y="2945"/>
                  </a:cubicBezTo>
                  <a:lnTo>
                    <a:pt x="9808" y="2945"/>
                  </a:lnTo>
                  <a:cubicBezTo>
                    <a:pt x="9213" y="1863"/>
                    <a:pt x="8390" y="1567"/>
                    <a:pt x="7670" y="1567"/>
                  </a:cubicBezTo>
                  <a:cubicBezTo>
                    <a:pt x="7204" y="1567"/>
                    <a:pt x="6782" y="1691"/>
                    <a:pt x="6491" y="1805"/>
                  </a:cubicBezTo>
                  <a:cubicBezTo>
                    <a:pt x="6111" y="1189"/>
                    <a:pt x="5136" y="0"/>
                    <a:pt x="325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 name="Google Shape;912;p58">
              <a:extLst>
                <a:ext uri="{FF2B5EF4-FFF2-40B4-BE49-F238E27FC236}">
                  <a16:creationId xmlns:a16="http://schemas.microsoft.com/office/drawing/2014/main" id="{2C76E4F5-20C9-3E52-778D-75527646DB08}"/>
                </a:ext>
              </a:extLst>
            </p:cNvPr>
            <p:cNvGrpSpPr/>
            <p:nvPr/>
          </p:nvGrpSpPr>
          <p:grpSpPr>
            <a:xfrm>
              <a:off x="6532926" y="3193420"/>
              <a:ext cx="1278114" cy="1293739"/>
              <a:chOff x="3230550" y="4566025"/>
              <a:chExt cx="797575" cy="807275"/>
            </a:xfrm>
          </p:grpSpPr>
          <p:sp>
            <p:nvSpPr>
              <p:cNvPr id="46" name="Google Shape;913;p58">
                <a:extLst>
                  <a:ext uri="{FF2B5EF4-FFF2-40B4-BE49-F238E27FC236}">
                    <a16:creationId xmlns:a16="http://schemas.microsoft.com/office/drawing/2014/main" id="{C7E49D50-78FE-29D3-36DF-A84B94C7FF2A}"/>
                  </a:ext>
                </a:extLst>
              </p:cNvPr>
              <p:cNvSpPr/>
              <p:nvPr/>
            </p:nvSpPr>
            <p:spPr>
              <a:xfrm>
                <a:off x="3500775" y="4580200"/>
                <a:ext cx="203075" cy="240700"/>
              </a:xfrm>
              <a:custGeom>
                <a:avLst/>
                <a:gdLst/>
                <a:ahLst/>
                <a:cxnLst/>
                <a:rect l="l" t="t" r="r" b="b"/>
                <a:pathLst>
                  <a:path w="8123" h="9628" extrusionOk="0">
                    <a:moveTo>
                      <a:pt x="6045" y="0"/>
                    </a:moveTo>
                    <a:cubicBezTo>
                      <a:pt x="5977" y="0"/>
                      <a:pt x="5909" y="16"/>
                      <a:pt x="5844" y="49"/>
                    </a:cubicBezTo>
                    <a:cubicBezTo>
                      <a:pt x="5402" y="278"/>
                      <a:pt x="4800" y="886"/>
                      <a:pt x="5076" y="2105"/>
                    </a:cubicBezTo>
                    <a:cubicBezTo>
                      <a:pt x="5244" y="2856"/>
                      <a:pt x="5639" y="4990"/>
                      <a:pt x="5639" y="4990"/>
                    </a:cubicBezTo>
                    <a:cubicBezTo>
                      <a:pt x="5639" y="4990"/>
                      <a:pt x="4256" y="7521"/>
                      <a:pt x="0" y="8666"/>
                    </a:cubicBezTo>
                    <a:lnTo>
                      <a:pt x="5263" y="9628"/>
                    </a:lnTo>
                    <a:lnTo>
                      <a:pt x="7714" y="5870"/>
                    </a:lnTo>
                    <a:cubicBezTo>
                      <a:pt x="8043" y="5403"/>
                      <a:pt x="8123" y="4804"/>
                      <a:pt x="7924" y="4270"/>
                    </a:cubicBezTo>
                    <a:lnTo>
                      <a:pt x="6478" y="305"/>
                    </a:lnTo>
                    <a:cubicBezTo>
                      <a:pt x="6409" y="117"/>
                      <a:pt x="6231" y="0"/>
                      <a:pt x="604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914;p58">
                <a:extLst>
                  <a:ext uri="{FF2B5EF4-FFF2-40B4-BE49-F238E27FC236}">
                    <a16:creationId xmlns:a16="http://schemas.microsoft.com/office/drawing/2014/main" id="{A4FBEC5D-A3C3-B485-D79E-9F92834CD06B}"/>
                  </a:ext>
                </a:extLst>
              </p:cNvPr>
              <p:cNvSpPr/>
              <p:nvPr/>
            </p:nvSpPr>
            <p:spPr>
              <a:xfrm>
                <a:off x="3634275" y="4571475"/>
                <a:ext cx="279450" cy="268725"/>
              </a:xfrm>
              <a:custGeom>
                <a:avLst/>
                <a:gdLst/>
                <a:ahLst/>
                <a:cxnLst/>
                <a:rect l="l" t="t" r="r" b="b"/>
                <a:pathLst>
                  <a:path w="11178" h="10749" extrusionOk="0">
                    <a:moveTo>
                      <a:pt x="10426" y="1"/>
                    </a:moveTo>
                    <a:cubicBezTo>
                      <a:pt x="10016" y="1"/>
                      <a:pt x="9516" y="171"/>
                      <a:pt x="9231" y="828"/>
                    </a:cubicBezTo>
                    <a:cubicBezTo>
                      <a:pt x="8626" y="2219"/>
                      <a:pt x="7910" y="4678"/>
                      <a:pt x="7910" y="4678"/>
                    </a:cubicBezTo>
                    <a:lnTo>
                      <a:pt x="5152" y="8156"/>
                    </a:lnTo>
                    <a:lnTo>
                      <a:pt x="0" y="9404"/>
                    </a:lnTo>
                    <a:lnTo>
                      <a:pt x="7284" y="10748"/>
                    </a:lnTo>
                    <a:lnTo>
                      <a:pt x="7607" y="9277"/>
                    </a:lnTo>
                    <a:lnTo>
                      <a:pt x="10111" y="5380"/>
                    </a:lnTo>
                    <a:cubicBezTo>
                      <a:pt x="10250" y="5165"/>
                      <a:pt x="10344" y="4926"/>
                      <a:pt x="10389" y="4674"/>
                    </a:cubicBezTo>
                    <a:lnTo>
                      <a:pt x="11144" y="498"/>
                    </a:lnTo>
                    <a:cubicBezTo>
                      <a:pt x="11177" y="314"/>
                      <a:pt x="11073" y="132"/>
                      <a:pt x="10895" y="75"/>
                    </a:cubicBezTo>
                    <a:cubicBezTo>
                      <a:pt x="10775" y="35"/>
                      <a:pt x="10610" y="1"/>
                      <a:pt x="1042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915;p58">
                <a:extLst>
                  <a:ext uri="{FF2B5EF4-FFF2-40B4-BE49-F238E27FC236}">
                    <a16:creationId xmlns:a16="http://schemas.microsoft.com/office/drawing/2014/main" id="{782B26CB-7EF6-4F4E-7F2E-A921EFB1237A}"/>
                  </a:ext>
                </a:extLst>
              </p:cNvPr>
              <p:cNvSpPr/>
              <p:nvPr/>
            </p:nvSpPr>
            <p:spPr>
              <a:xfrm>
                <a:off x="3612950" y="4566025"/>
                <a:ext cx="208600" cy="252125"/>
              </a:xfrm>
              <a:custGeom>
                <a:avLst/>
                <a:gdLst/>
                <a:ahLst/>
                <a:cxnLst/>
                <a:rect l="l" t="t" r="r" b="b"/>
                <a:pathLst>
                  <a:path w="8344" h="10085" extrusionOk="0">
                    <a:moveTo>
                      <a:pt x="7811" y="1"/>
                    </a:moveTo>
                    <a:cubicBezTo>
                      <a:pt x="7414" y="1"/>
                      <a:pt x="6816" y="140"/>
                      <a:pt x="6531" y="798"/>
                    </a:cubicBezTo>
                    <a:cubicBezTo>
                      <a:pt x="6003" y="2007"/>
                      <a:pt x="5074" y="6027"/>
                      <a:pt x="5074" y="6027"/>
                    </a:cubicBezTo>
                    <a:lnTo>
                      <a:pt x="0" y="8521"/>
                    </a:lnTo>
                    <a:lnTo>
                      <a:pt x="2114" y="10085"/>
                    </a:lnTo>
                    <a:lnTo>
                      <a:pt x="6420" y="8892"/>
                    </a:lnTo>
                    <a:lnTo>
                      <a:pt x="7069" y="7895"/>
                    </a:lnTo>
                    <a:lnTo>
                      <a:pt x="7963" y="3859"/>
                    </a:lnTo>
                    <a:lnTo>
                      <a:pt x="8323" y="424"/>
                    </a:lnTo>
                    <a:cubicBezTo>
                      <a:pt x="8343" y="217"/>
                      <a:pt x="8194" y="33"/>
                      <a:pt x="7987" y="10"/>
                    </a:cubicBezTo>
                    <a:cubicBezTo>
                      <a:pt x="7936" y="5"/>
                      <a:pt x="7876" y="1"/>
                      <a:pt x="781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 name="Google Shape;916;p58">
                <a:extLst>
                  <a:ext uri="{FF2B5EF4-FFF2-40B4-BE49-F238E27FC236}">
                    <a16:creationId xmlns:a16="http://schemas.microsoft.com/office/drawing/2014/main" id="{6B543A2D-2E8C-FDBA-EBB7-F00C070CF9B6}"/>
                  </a:ext>
                </a:extLst>
              </p:cNvPr>
              <p:cNvSpPr/>
              <p:nvPr/>
            </p:nvSpPr>
            <p:spPr>
              <a:xfrm>
                <a:off x="3230550" y="4856325"/>
                <a:ext cx="264775" cy="516975"/>
              </a:xfrm>
              <a:custGeom>
                <a:avLst/>
                <a:gdLst/>
                <a:ahLst/>
                <a:cxnLst/>
                <a:rect l="l" t="t" r="r" b="b"/>
                <a:pathLst>
                  <a:path w="10591" h="20679" extrusionOk="0">
                    <a:moveTo>
                      <a:pt x="2182" y="1"/>
                    </a:moveTo>
                    <a:lnTo>
                      <a:pt x="1" y="20679"/>
                    </a:lnTo>
                    <a:lnTo>
                      <a:pt x="10590" y="20679"/>
                    </a:lnTo>
                    <a:lnTo>
                      <a:pt x="8708" y="1320"/>
                    </a:lnTo>
                    <a:lnTo>
                      <a:pt x="218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917;p58">
                <a:extLst>
                  <a:ext uri="{FF2B5EF4-FFF2-40B4-BE49-F238E27FC236}">
                    <a16:creationId xmlns:a16="http://schemas.microsoft.com/office/drawing/2014/main" id="{702F3783-C8FC-BDB2-0E3F-3DA556F62A59}"/>
                  </a:ext>
                </a:extLst>
              </p:cNvPr>
              <p:cNvSpPr/>
              <p:nvPr/>
            </p:nvSpPr>
            <p:spPr>
              <a:xfrm>
                <a:off x="3285075" y="4733925"/>
                <a:ext cx="562500" cy="206675"/>
              </a:xfrm>
              <a:custGeom>
                <a:avLst/>
                <a:gdLst/>
                <a:ahLst/>
                <a:cxnLst/>
                <a:rect l="l" t="t" r="r" b="b"/>
                <a:pathLst>
                  <a:path w="22500" h="8267" extrusionOk="0">
                    <a:moveTo>
                      <a:pt x="5341" y="1"/>
                    </a:moveTo>
                    <a:cubicBezTo>
                      <a:pt x="195" y="322"/>
                      <a:pt x="1" y="4897"/>
                      <a:pt x="1" y="4897"/>
                    </a:cubicBezTo>
                    <a:lnTo>
                      <a:pt x="5795" y="8266"/>
                    </a:lnTo>
                    <a:lnTo>
                      <a:pt x="22500" y="4578"/>
                    </a:lnTo>
                    <a:lnTo>
                      <a:pt x="13784" y="1108"/>
                    </a:lnTo>
                    <a:lnTo>
                      <a:pt x="534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918;p58">
                <a:extLst>
                  <a:ext uri="{FF2B5EF4-FFF2-40B4-BE49-F238E27FC236}">
                    <a16:creationId xmlns:a16="http://schemas.microsoft.com/office/drawing/2014/main" id="{E7940E5E-8919-987E-F442-094371699857}"/>
                  </a:ext>
                </a:extLst>
              </p:cNvPr>
              <p:cNvSpPr/>
              <p:nvPr/>
            </p:nvSpPr>
            <p:spPr>
              <a:xfrm>
                <a:off x="3642350" y="4632875"/>
                <a:ext cx="385775" cy="215550"/>
              </a:xfrm>
              <a:custGeom>
                <a:avLst/>
                <a:gdLst/>
                <a:ahLst/>
                <a:cxnLst/>
                <a:rect l="l" t="t" r="r" b="b"/>
                <a:pathLst>
                  <a:path w="15431" h="8622" extrusionOk="0">
                    <a:moveTo>
                      <a:pt x="14239" y="0"/>
                    </a:moveTo>
                    <a:cubicBezTo>
                      <a:pt x="13959" y="0"/>
                      <a:pt x="13663" y="67"/>
                      <a:pt x="13377" y="250"/>
                    </a:cubicBezTo>
                    <a:cubicBezTo>
                      <a:pt x="12317" y="927"/>
                      <a:pt x="7599" y="5622"/>
                      <a:pt x="7599" y="5622"/>
                    </a:cubicBezTo>
                    <a:lnTo>
                      <a:pt x="1" y="5651"/>
                    </a:lnTo>
                    <a:lnTo>
                      <a:pt x="8209" y="8622"/>
                    </a:lnTo>
                    <a:lnTo>
                      <a:pt x="8778" y="8530"/>
                    </a:lnTo>
                    <a:cubicBezTo>
                      <a:pt x="9228" y="8456"/>
                      <a:pt x="9637" y="8227"/>
                      <a:pt x="9931" y="7875"/>
                    </a:cubicBezTo>
                    <a:lnTo>
                      <a:pt x="15216" y="1130"/>
                    </a:lnTo>
                    <a:cubicBezTo>
                      <a:pt x="15431" y="874"/>
                      <a:pt x="15353" y="295"/>
                      <a:pt x="15046" y="170"/>
                    </a:cubicBezTo>
                    <a:cubicBezTo>
                      <a:pt x="14818" y="77"/>
                      <a:pt x="14538" y="0"/>
                      <a:pt x="1423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919;p58">
                <a:extLst>
                  <a:ext uri="{FF2B5EF4-FFF2-40B4-BE49-F238E27FC236}">
                    <a16:creationId xmlns:a16="http://schemas.microsoft.com/office/drawing/2014/main" id="{FA9ECC46-7695-D34E-02DF-C3CAF76ACC58}"/>
                  </a:ext>
                </a:extLst>
              </p:cNvPr>
              <p:cNvSpPr/>
              <p:nvPr/>
            </p:nvSpPr>
            <p:spPr>
              <a:xfrm>
                <a:off x="3448250" y="4742275"/>
                <a:ext cx="344150" cy="193975"/>
              </a:xfrm>
              <a:custGeom>
                <a:avLst/>
                <a:gdLst/>
                <a:ahLst/>
                <a:cxnLst/>
                <a:rect l="l" t="t" r="r" b="b"/>
                <a:pathLst>
                  <a:path w="13766" h="7759" extrusionOk="0">
                    <a:moveTo>
                      <a:pt x="13329" y="0"/>
                    </a:moveTo>
                    <a:lnTo>
                      <a:pt x="0" y="5882"/>
                    </a:lnTo>
                    <a:lnTo>
                      <a:pt x="17" y="7759"/>
                    </a:lnTo>
                    <a:lnTo>
                      <a:pt x="10093" y="5543"/>
                    </a:lnTo>
                    <a:lnTo>
                      <a:pt x="13765" y="1635"/>
                    </a:lnTo>
                    <a:lnTo>
                      <a:pt x="1332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920;p58">
                <a:extLst>
                  <a:ext uri="{FF2B5EF4-FFF2-40B4-BE49-F238E27FC236}">
                    <a16:creationId xmlns:a16="http://schemas.microsoft.com/office/drawing/2014/main" id="{4DE48B42-13A1-10B9-182A-742A1587FFDF}"/>
                  </a:ext>
                </a:extLst>
              </p:cNvPr>
              <p:cNvSpPr/>
              <p:nvPr/>
            </p:nvSpPr>
            <p:spPr>
              <a:xfrm>
                <a:off x="3825875" y="4760950"/>
                <a:ext cx="22775" cy="32350"/>
              </a:xfrm>
              <a:custGeom>
                <a:avLst/>
                <a:gdLst/>
                <a:ahLst/>
                <a:cxnLst/>
                <a:rect l="l" t="t" r="r" b="b"/>
                <a:pathLst>
                  <a:path w="911" h="1294" fill="none" extrusionOk="0">
                    <a:moveTo>
                      <a:pt x="82" y="0"/>
                    </a:moveTo>
                    <a:cubicBezTo>
                      <a:pt x="82" y="0"/>
                      <a:pt x="0" y="765"/>
                      <a:pt x="911" y="1293"/>
                    </a:cubicBezTo>
                  </a:path>
                </a:pathLst>
              </a:custGeom>
              <a:solidFill>
                <a:schemeClr val="accent3"/>
              </a:solidFill>
              <a:ln w="100" cap="rnd" cmpd="sng">
                <a:solidFill>
                  <a:srgbClr val="F2AB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921;p58">
                <a:extLst>
                  <a:ext uri="{FF2B5EF4-FFF2-40B4-BE49-F238E27FC236}">
                    <a16:creationId xmlns:a16="http://schemas.microsoft.com/office/drawing/2014/main" id="{7A4B0810-9DE9-04D4-58E1-8CF50FAA1C8F}"/>
                  </a:ext>
                </a:extLst>
              </p:cNvPr>
              <p:cNvSpPr/>
              <p:nvPr/>
            </p:nvSpPr>
            <p:spPr>
              <a:xfrm>
                <a:off x="3554175" y="4738950"/>
                <a:ext cx="171925" cy="53925"/>
              </a:xfrm>
              <a:custGeom>
                <a:avLst/>
                <a:gdLst/>
                <a:ahLst/>
                <a:cxnLst/>
                <a:rect l="l" t="t" r="r" b="b"/>
                <a:pathLst>
                  <a:path w="6877" h="2157" extrusionOk="0">
                    <a:moveTo>
                      <a:pt x="2327" y="0"/>
                    </a:moveTo>
                    <a:lnTo>
                      <a:pt x="0" y="610"/>
                    </a:lnTo>
                    <a:lnTo>
                      <a:pt x="3450" y="2157"/>
                    </a:lnTo>
                    <a:lnTo>
                      <a:pt x="6877" y="553"/>
                    </a:lnTo>
                    <a:lnTo>
                      <a:pt x="5723" y="569"/>
                    </a:lnTo>
                    <a:cubicBezTo>
                      <a:pt x="5678" y="570"/>
                      <a:pt x="5634" y="570"/>
                      <a:pt x="5589" y="570"/>
                    </a:cubicBezTo>
                    <a:cubicBezTo>
                      <a:pt x="4804" y="570"/>
                      <a:pt x="4023" y="468"/>
                      <a:pt x="3266" y="266"/>
                    </a:cubicBezTo>
                    <a:lnTo>
                      <a:pt x="232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922;p58">
                <a:extLst>
                  <a:ext uri="{FF2B5EF4-FFF2-40B4-BE49-F238E27FC236}">
                    <a16:creationId xmlns:a16="http://schemas.microsoft.com/office/drawing/2014/main" id="{23592D0E-89C8-2335-6A5D-7DDEA9560DAA}"/>
                  </a:ext>
                </a:extLst>
              </p:cNvPr>
              <p:cNvSpPr/>
              <p:nvPr/>
            </p:nvSpPr>
            <p:spPr>
              <a:xfrm>
                <a:off x="3763000" y="4733225"/>
                <a:ext cx="33425" cy="42000"/>
              </a:xfrm>
              <a:custGeom>
                <a:avLst/>
                <a:gdLst/>
                <a:ahLst/>
                <a:cxnLst/>
                <a:rect l="l" t="t" r="r" b="b"/>
                <a:pathLst>
                  <a:path w="1337" h="1680" fill="none" extrusionOk="0">
                    <a:moveTo>
                      <a:pt x="1337" y="0"/>
                    </a:moveTo>
                    <a:lnTo>
                      <a:pt x="1" y="1680"/>
                    </a:lnTo>
                  </a:path>
                </a:pathLst>
              </a:custGeom>
              <a:solidFill>
                <a:schemeClr val="accent3"/>
              </a:solidFill>
              <a:ln w="100" cap="rnd" cmpd="sng">
                <a:solidFill>
                  <a:srgbClr val="E3948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923;p58">
                <a:extLst>
                  <a:ext uri="{FF2B5EF4-FFF2-40B4-BE49-F238E27FC236}">
                    <a16:creationId xmlns:a16="http://schemas.microsoft.com/office/drawing/2014/main" id="{D02565AA-036A-20B0-5CE9-BF64122A5203}"/>
                  </a:ext>
                </a:extLst>
              </p:cNvPr>
              <p:cNvSpPr/>
              <p:nvPr/>
            </p:nvSpPr>
            <p:spPr>
              <a:xfrm>
                <a:off x="3297600" y="4732500"/>
                <a:ext cx="498475" cy="203800"/>
              </a:xfrm>
              <a:custGeom>
                <a:avLst/>
                <a:gdLst/>
                <a:ahLst/>
                <a:cxnLst/>
                <a:rect l="l" t="t" r="r" b="b"/>
                <a:pathLst>
                  <a:path w="19939" h="8152" extrusionOk="0">
                    <a:moveTo>
                      <a:pt x="5232" y="1"/>
                    </a:moveTo>
                    <a:cubicBezTo>
                      <a:pt x="1363" y="1"/>
                      <a:pt x="1" y="3143"/>
                      <a:pt x="1" y="3143"/>
                    </a:cubicBezTo>
                    <a:lnTo>
                      <a:pt x="6043" y="8152"/>
                    </a:lnTo>
                    <a:lnTo>
                      <a:pt x="6053" y="7652"/>
                    </a:lnTo>
                    <a:cubicBezTo>
                      <a:pt x="6063" y="7200"/>
                      <a:pt x="6376" y="6809"/>
                      <a:pt x="6820" y="6707"/>
                    </a:cubicBezTo>
                    <a:lnTo>
                      <a:pt x="14953" y="4712"/>
                    </a:lnTo>
                    <a:cubicBezTo>
                      <a:pt x="15239" y="4651"/>
                      <a:pt x="15513" y="4545"/>
                      <a:pt x="15769" y="4399"/>
                    </a:cubicBezTo>
                    <a:lnTo>
                      <a:pt x="19628" y="2180"/>
                    </a:lnTo>
                    <a:cubicBezTo>
                      <a:pt x="19646" y="2169"/>
                      <a:pt x="19662" y="2157"/>
                      <a:pt x="19681" y="2145"/>
                    </a:cubicBezTo>
                    <a:cubicBezTo>
                      <a:pt x="19898" y="1981"/>
                      <a:pt x="19938" y="1674"/>
                      <a:pt x="19775" y="1459"/>
                    </a:cubicBezTo>
                    <a:cubicBezTo>
                      <a:pt x="19353" y="906"/>
                      <a:pt x="18723" y="727"/>
                      <a:pt x="18048" y="727"/>
                    </a:cubicBezTo>
                    <a:cubicBezTo>
                      <a:pt x="17749" y="727"/>
                      <a:pt x="17442" y="762"/>
                      <a:pt x="17140" y="815"/>
                    </a:cubicBezTo>
                    <a:lnTo>
                      <a:pt x="14633" y="1255"/>
                    </a:lnTo>
                    <a:cubicBezTo>
                      <a:pt x="14633" y="1255"/>
                      <a:pt x="9832" y="183"/>
                      <a:pt x="5531" y="7"/>
                    </a:cubicBezTo>
                    <a:cubicBezTo>
                      <a:pt x="5430" y="3"/>
                      <a:pt x="5330" y="1"/>
                      <a:pt x="52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41626864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11" name="Gruppieren 10">
            <a:extLst>
              <a:ext uri="{FF2B5EF4-FFF2-40B4-BE49-F238E27FC236}">
                <a16:creationId xmlns:a16="http://schemas.microsoft.com/office/drawing/2014/main" id="{2D4B2182-AFFB-6191-3B4B-13E1EC7E044C}"/>
              </a:ext>
            </a:extLst>
          </p:cNvPr>
          <p:cNvGrpSpPr/>
          <p:nvPr/>
        </p:nvGrpSpPr>
        <p:grpSpPr>
          <a:xfrm>
            <a:off x="448066" y="1094950"/>
            <a:ext cx="3581807" cy="1800493"/>
            <a:chOff x="336319" y="132955"/>
            <a:chExt cx="4775742" cy="2400656"/>
          </a:xfrm>
          <a:solidFill>
            <a:schemeClr val="bg2"/>
          </a:solidFill>
        </p:grpSpPr>
        <p:pic>
          <p:nvPicPr>
            <p:cNvPr id="6" name="Picture 6">
              <a:extLst>
                <a:ext uri="{FF2B5EF4-FFF2-40B4-BE49-F238E27FC236}">
                  <a16:creationId xmlns:a16="http://schemas.microsoft.com/office/drawing/2014/main" id="{EB47623C-AAEF-368C-3F80-AC8E1F0A4BED}"/>
                </a:ext>
              </a:extLst>
            </p:cNvPr>
            <p:cNvPicPr>
              <a:picLocks noChangeAspect="1"/>
            </p:cNvPicPr>
            <p:nvPr/>
          </p:nvPicPr>
          <p:blipFill>
            <a:blip r:embed="rId3"/>
            <a:stretch>
              <a:fillRect/>
            </a:stretch>
          </p:blipFill>
          <p:spPr>
            <a:xfrm>
              <a:off x="336319" y="1043757"/>
              <a:ext cx="671245" cy="662684"/>
            </a:xfrm>
            <a:prstGeom prst="rect">
              <a:avLst/>
            </a:prstGeom>
            <a:grpFill/>
          </p:spPr>
        </p:pic>
        <p:sp>
          <p:nvSpPr>
            <p:cNvPr id="7" name="TextBox 6">
              <a:extLst>
                <a:ext uri="{FF2B5EF4-FFF2-40B4-BE49-F238E27FC236}">
                  <a16:creationId xmlns:a16="http://schemas.microsoft.com/office/drawing/2014/main" id="{F4132C00-F6ED-9A98-2549-FEAF5B128A10}"/>
                </a:ext>
              </a:extLst>
            </p:cNvPr>
            <p:cNvSpPr txBox="1"/>
            <p:nvPr/>
          </p:nvSpPr>
          <p:spPr>
            <a:xfrm>
              <a:off x="1088318" y="132955"/>
              <a:ext cx="4023743" cy="2400656"/>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r>
                <a:rPr lang="en-US" sz="1200" b="1" u="sng" dirty="0">
                  <a:latin typeface="Arial" panose="020B0604020202020204" pitchFamily="34" charset="0"/>
                  <a:cs typeface="Arial" panose="020B0604020202020204" pitchFamily="34" charset="0"/>
                </a:rPr>
                <a:t>Power Apps:</a:t>
              </a:r>
            </a:p>
            <a:p>
              <a:pPr marL="214313" indent="-214313">
                <a:buFont typeface="Courier New"/>
                <a:buChar char="o"/>
              </a:pPr>
              <a:endParaRPr lang="en-US" sz="1050" dirty="0">
                <a:latin typeface="Arial" panose="020B0604020202020204" pitchFamily="34" charset="0"/>
                <a:cs typeface="Arial" panose="020B0604020202020204" pitchFamily="34" charset="0"/>
              </a:endParaRPr>
            </a:p>
            <a:p>
              <a:pPr marL="214313" indent="-214313">
                <a:buFont typeface="Arial" panose="020B0604020202020204" pitchFamily="34" charset="0"/>
                <a:buChar char="•"/>
              </a:pPr>
              <a:r>
                <a:rPr lang="en-US" sz="1050" dirty="0">
                  <a:latin typeface="Arial" panose="020B0604020202020204" pitchFamily="34" charset="0"/>
                  <a:cs typeface="Arial" panose="020B0604020202020204" pitchFamily="34" charset="0"/>
                </a:rPr>
                <a:t>An </a:t>
              </a:r>
              <a:r>
                <a:rPr lang="en" sz="1050" dirty="0">
                  <a:latin typeface="Arial" panose="020B0604020202020204" pitchFamily="34" charset="0"/>
                  <a:cs typeface="Arial" panose="020B0604020202020204" pitchFamily="34" charset="0"/>
                </a:rPr>
                <a:t>environment of apps, services, connectors and data platforms to provide rapid development environments</a:t>
              </a:r>
            </a:p>
            <a:p>
              <a:pPr marL="214313" indent="-214313">
                <a:buFont typeface="Courier New"/>
                <a:buChar char="o"/>
              </a:pPr>
              <a:endParaRPr lang="en" sz="1050" dirty="0">
                <a:latin typeface="Arial" panose="020B0604020202020204" pitchFamily="34" charset="0"/>
                <a:cs typeface="Arial" panose="020B0604020202020204" pitchFamily="34" charset="0"/>
              </a:endParaRPr>
            </a:p>
            <a:p>
              <a:pPr marL="214313" indent="-214313">
                <a:buFont typeface="Arial" panose="020B0604020202020204" pitchFamily="34" charset="0"/>
                <a:buChar char="•"/>
              </a:pPr>
              <a:r>
                <a:rPr lang="en" sz="1050" dirty="0">
                  <a:latin typeface="Arial" panose="020B0604020202020204" pitchFamily="34" charset="0"/>
                  <a:cs typeface="Arial" panose="020B0604020202020204" pitchFamily="34" charset="0"/>
                </a:rPr>
                <a:t>Create custom business requirements that connect to business data</a:t>
              </a:r>
            </a:p>
            <a:p>
              <a:pPr marL="214313" indent="-214313">
                <a:buFont typeface="Courier New"/>
                <a:buChar char="o"/>
              </a:pPr>
              <a:endParaRPr lang="en-US" sz="1050" dirty="0">
                <a:latin typeface="Arial" panose="020B0604020202020204" pitchFamily="34" charset="0"/>
                <a:cs typeface="Arial" panose="020B0604020202020204" pitchFamily="34" charset="0"/>
              </a:endParaRPr>
            </a:p>
            <a:p>
              <a:pPr marL="214313" indent="-214313">
                <a:buFont typeface="Arial" panose="020B0604020202020204" pitchFamily="34" charset="0"/>
                <a:buChar char="•"/>
              </a:pPr>
              <a:r>
                <a:rPr lang="en" sz="1050" dirty="0">
                  <a:latin typeface="Arial" panose="020B0604020202020204" pitchFamily="34" charset="0"/>
                  <a:cs typeface="Arial" panose="020B0604020202020204" pitchFamily="34" charset="0"/>
                </a:rPr>
                <a:t>This connection and all data can be stored in the Microsoft Dataverse data platform</a:t>
              </a:r>
              <a:endParaRPr lang="en-US" sz="1050" dirty="0">
                <a:latin typeface="Arial" panose="020B0604020202020204" pitchFamily="34" charset="0"/>
                <a:cs typeface="Arial" panose="020B0604020202020204" pitchFamily="34" charset="0"/>
              </a:endParaRPr>
            </a:p>
          </p:txBody>
        </p:sp>
      </p:grpSp>
      <p:grpSp>
        <p:nvGrpSpPr>
          <p:cNvPr id="10" name="Gruppieren 9">
            <a:extLst>
              <a:ext uri="{FF2B5EF4-FFF2-40B4-BE49-F238E27FC236}">
                <a16:creationId xmlns:a16="http://schemas.microsoft.com/office/drawing/2014/main" id="{1375428C-3026-584A-1F1B-0C540E0E60BD}"/>
              </a:ext>
            </a:extLst>
          </p:cNvPr>
          <p:cNvGrpSpPr/>
          <p:nvPr/>
        </p:nvGrpSpPr>
        <p:grpSpPr>
          <a:xfrm>
            <a:off x="3608491" y="3013455"/>
            <a:ext cx="3586336" cy="1800492"/>
            <a:chOff x="249569" y="2591796"/>
            <a:chExt cx="4781781" cy="1969771"/>
          </a:xfrm>
        </p:grpSpPr>
        <p:pic>
          <p:nvPicPr>
            <p:cNvPr id="4" name="Picture 4" descr="Chart, bubble chart&#10;&#10;Description automatically generated">
              <a:extLst>
                <a:ext uri="{FF2B5EF4-FFF2-40B4-BE49-F238E27FC236}">
                  <a16:creationId xmlns:a16="http://schemas.microsoft.com/office/drawing/2014/main" id="{C57798F5-83EC-B4DE-A15B-5DCA91DD5A6F}"/>
                </a:ext>
              </a:extLst>
            </p:cNvPr>
            <p:cNvPicPr>
              <a:picLocks noChangeAspect="1"/>
            </p:cNvPicPr>
            <p:nvPr/>
          </p:nvPicPr>
          <p:blipFill>
            <a:blip r:embed="rId4"/>
            <a:stretch>
              <a:fillRect/>
            </a:stretch>
          </p:blipFill>
          <p:spPr>
            <a:xfrm>
              <a:off x="249569" y="2905196"/>
              <a:ext cx="672296" cy="649549"/>
            </a:xfrm>
            <a:prstGeom prst="rect">
              <a:avLst/>
            </a:prstGeom>
          </p:spPr>
        </p:pic>
        <p:sp>
          <p:nvSpPr>
            <p:cNvPr id="5" name="TextBox 4">
              <a:extLst>
                <a:ext uri="{FF2B5EF4-FFF2-40B4-BE49-F238E27FC236}">
                  <a16:creationId xmlns:a16="http://schemas.microsoft.com/office/drawing/2014/main" id="{BA8D4BC4-C917-27F5-3D84-120F7A41DA6B}"/>
                </a:ext>
              </a:extLst>
            </p:cNvPr>
            <p:cNvSpPr txBox="1"/>
            <p:nvPr/>
          </p:nvSpPr>
          <p:spPr>
            <a:xfrm>
              <a:off x="1007608" y="2591796"/>
              <a:ext cx="4023742" cy="1969771"/>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r>
                <a:rPr lang="en-US" sz="1200" b="1" u="sng" dirty="0">
                  <a:latin typeface="Arial" panose="020B0604020202020204" pitchFamily="34" charset="0"/>
                  <a:cs typeface="Arial" panose="020B0604020202020204" pitchFamily="34" charset="0"/>
                </a:rPr>
                <a:t>Microsoft Sustainability Manager:</a:t>
              </a:r>
            </a:p>
            <a:p>
              <a:pPr marL="214313" indent="-214313">
                <a:buFont typeface="Courier New"/>
                <a:buChar char="o"/>
              </a:pPr>
              <a:endParaRPr lang="en-US" sz="1050" dirty="0">
                <a:latin typeface="Arial" panose="020B0604020202020204" pitchFamily="34" charset="0"/>
                <a:cs typeface="Arial" panose="020B0604020202020204" pitchFamily="34" charset="0"/>
              </a:endParaRPr>
            </a:p>
            <a:p>
              <a:pPr marL="214313" indent="-214313">
                <a:buFont typeface="Arial" panose="020B0604020202020204" pitchFamily="34" charset="0"/>
                <a:buChar char="•"/>
              </a:pPr>
              <a:r>
                <a:rPr lang="en-US" sz="1050" dirty="0">
                  <a:latin typeface="Arial" panose="020B0604020202020204" pitchFamily="34" charset="0"/>
                  <a:cs typeface="Arial" panose="020B0604020202020204" pitchFamily="34" charset="0"/>
                </a:rPr>
                <a:t>Unify data intelligence</a:t>
              </a:r>
            </a:p>
            <a:p>
              <a:pPr marL="214313" indent="-214313">
                <a:buFont typeface="Arial" panose="020B0604020202020204" pitchFamily="34" charset="0"/>
                <a:buChar char="•"/>
              </a:pPr>
              <a:endParaRPr lang="en-US" sz="1050" dirty="0">
                <a:latin typeface="Arial" panose="020B0604020202020204" pitchFamily="34" charset="0"/>
                <a:cs typeface="Arial" panose="020B0604020202020204" pitchFamily="34" charset="0"/>
              </a:endParaRPr>
            </a:p>
            <a:p>
              <a:pPr marL="214313" indent="-214313">
                <a:buFont typeface="Arial" panose="020B0604020202020204" pitchFamily="34" charset="0"/>
                <a:buChar char="•"/>
              </a:pPr>
              <a:r>
                <a:rPr lang="en-US" sz="1050" dirty="0">
                  <a:latin typeface="Arial" panose="020B0604020202020204" pitchFamily="34" charset="0"/>
                  <a:cs typeface="Arial" panose="020B0604020202020204" pitchFamily="34" charset="0"/>
                </a:rPr>
                <a:t>Build a sustainable IT infrastructure</a:t>
              </a:r>
            </a:p>
            <a:p>
              <a:pPr marL="214313" indent="-214313">
                <a:buFont typeface="Arial" panose="020B0604020202020204" pitchFamily="34" charset="0"/>
                <a:buChar char="•"/>
              </a:pPr>
              <a:endParaRPr lang="en-US" sz="1050" dirty="0">
                <a:latin typeface="Arial" panose="020B0604020202020204" pitchFamily="34" charset="0"/>
                <a:cs typeface="Arial" panose="020B0604020202020204" pitchFamily="34" charset="0"/>
              </a:endParaRPr>
            </a:p>
            <a:p>
              <a:pPr marL="214313" indent="-214313">
                <a:buFont typeface="Arial" panose="020B0604020202020204" pitchFamily="34" charset="0"/>
                <a:buChar char="•"/>
              </a:pPr>
              <a:r>
                <a:rPr lang="en-US" sz="1050" dirty="0">
                  <a:latin typeface="Arial" panose="020B0604020202020204" pitchFamily="34" charset="0"/>
                  <a:cs typeface="Arial" panose="020B0604020202020204" pitchFamily="34" charset="0"/>
                </a:rPr>
                <a:t>Reduce environment impact of operations</a:t>
              </a:r>
            </a:p>
            <a:p>
              <a:pPr marL="214313" indent="-214313">
                <a:buFont typeface="Arial" panose="020B0604020202020204" pitchFamily="34" charset="0"/>
                <a:buChar char="•"/>
              </a:pPr>
              <a:endParaRPr lang="en-US" sz="1050" dirty="0">
                <a:latin typeface="Arial" panose="020B0604020202020204" pitchFamily="34" charset="0"/>
                <a:cs typeface="Arial" panose="020B0604020202020204" pitchFamily="34" charset="0"/>
              </a:endParaRPr>
            </a:p>
            <a:p>
              <a:pPr marL="214313" indent="-214313">
                <a:buFont typeface="Arial" panose="020B0604020202020204" pitchFamily="34" charset="0"/>
                <a:buChar char="•"/>
              </a:pPr>
              <a:r>
                <a:rPr lang="en-US" sz="1050" dirty="0">
                  <a:latin typeface="Arial" panose="020B0604020202020204" pitchFamily="34" charset="0"/>
                  <a:cs typeface="Arial" panose="020B0604020202020204" pitchFamily="34" charset="0"/>
                </a:rPr>
                <a:t>Create sustainable value chains</a:t>
              </a:r>
            </a:p>
          </p:txBody>
        </p:sp>
      </p:grpSp>
      <p:grpSp>
        <p:nvGrpSpPr>
          <p:cNvPr id="15" name="Gruppieren 14">
            <a:extLst>
              <a:ext uri="{FF2B5EF4-FFF2-40B4-BE49-F238E27FC236}">
                <a16:creationId xmlns:a16="http://schemas.microsoft.com/office/drawing/2014/main" id="{136ABEF6-6ACA-2EED-F996-72463806DC82}"/>
              </a:ext>
            </a:extLst>
          </p:cNvPr>
          <p:cNvGrpSpPr/>
          <p:nvPr/>
        </p:nvGrpSpPr>
        <p:grpSpPr>
          <a:xfrm>
            <a:off x="4837023" y="1094950"/>
            <a:ext cx="3582443" cy="1638910"/>
            <a:chOff x="254758" y="4809557"/>
            <a:chExt cx="4776591" cy="2185213"/>
          </a:xfrm>
        </p:grpSpPr>
        <p:pic>
          <p:nvPicPr>
            <p:cNvPr id="8" name="Picture 8" descr="Icon&#10;&#10;Description automatically generated">
              <a:extLst>
                <a:ext uri="{FF2B5EF4-FFF2-40B4-BE49-F238E27FC236}">
                  <a16:creationId xmlns:a16="http://schemas.microsoft.com/office/drawing/2014/main" id="{7ACE6C25-7CEA-2201-6526-E5724E00B9B2}"/>
                </a:ext>
              </a:extLst>
            </p:cNvPr>
            <p:cNvPicPr>
              <a:picLocks noChangeAspect="1"/>
            </p:cNvPicPr>
            <p:nvPr/>
          </p:nvPicPr>
          <p:blipFill rotWithShape="1">
            <a:blip r:embed="rId5"/>
            <a:srcRect l="26786" r="25893" b="-855"/>
            <a:stretch/>
          </p:blipFill>
          <p:spPr>
            <a:xfrm>
              <a:off x="254758" y="5222373"/>
              <a:ext cx="672095" cy="655497"/>
            </a:xfrm>
            <a:prstGeom prst="rect">
              <a:avLst/>
            </a:prstGeom>
          </p:spPr>
        </p:pic>
        <p:sp>
          <p:nvSpPr>
            <p:cNvPr id="9" name="TextBox 8">
              <a:extLst>
                <a:ext uri="{FF2B5EF4-FFF2-40B4-BE49-F238E27FC236}">
                  <a16:creationId xmlns:a16="http://schemas.microsoft.com/office/drawing/2014/main" id="{A3AFBB4D-756A-501F-3DE3-6634896D6C29}"/>
                </a:ext>
              </a:extLst>
            </p:cNvPr>
            <p:cNvSpPr txBox="1"/>
            <p:nvPr/>
          </p:nvSpPr>
          <p:spPr>
            <a:xfrm>
              <a:off x="1007606" y="4809557"/>
              <a:ext cx="4023743" cy="2185213"/>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r>
                <a:rPr lang="en-US" sz="1200" b="1" u="sng" dirty="0">
                  <a:latin typeface="Arial" panose="020B0604020202020204" pitchFamily="34" charset="0"/>
                  <a:cs typeface="Arial" panose="020B0604020202020204" pitchFamily="34" charset="0"/>
                </a:rPr>
                <a:t>Microsoft Power BI:</a:t>
              </a:r>
            </a:p>
            <a:p>
              <a:pPr marL="214313" indent="-214313">
                <a:buFont typeface="Courier New"/>
                <a:buChar char="o"/>
              </a:pPr>
              <a:endParaRPr lang="en-US" sz="1050" b="1" u="sng" dirty="0">
                <a:latin typeface="Arial" panose="020B0604020202020204" pitchFamily="34" charset="0"/>
                <a:cs typeface="Arial" panose="020B0604020202020204" pitchFamily="34" charset="0"/>
              </a:endParaRPr>
            </a:p>
            <a:p>
              <a:pPr marL="214313" indent="-214313">
                <a:buFont typeface="Arial" panose="020B0604020202020204" pitchFamily="34" charset="0"/>
                <a:buChar char="•"/>
              </a:pPr>
              <a:r>
                <a:rPr lang="en-US" sz="1050" dirty="0">
                  <a:latin typeface="Arial" panose="020B0604020202020204" pitchFamily="34" charset="0"/>
                  <a:cs typeface="Arial" panose="020B0604020202020204" pitchFamily="34" charset="0"/>
                </a:rPr>
                <a:t>A unified and scalable platform for self-service an enterprise BI</a:t>
              </a:r>
            </a:p>
            <a:p>
              <a:pPr marL="214313" indent="-214313">
                <a:buFont typeface="Arial" panose="020B0604020202020204" pitchFamily="34" charset="0"/>
                <a:buChar char="•"/>
              </a:pPr>
              <a:endParaRPr lang="en-US" sz="1050" dirty="0">
                <a:latin typeface="Arial" panose="020B0604020202020204" pitchFamily="34" charset="0"/>
                <a:cs typeface="Arial" panose="020B0604020202020204" pitchFamily="34" charset="0"/>
              </a:endParaRPr>
            </a:p>
            <a:p>
              <a:pPr marL="214313" indent="-214313">
                <a:buFont typeface="Arial" panose="020B0604020202020204" pitchFamily="34" charset="0"/>
                <a:buChar char="•"/>
              </a:pPr>
              <a:r>
                <a:rPr lang="en-US" sz="1050" dirty="0">
                  <a:latin typeface="Arial" panose="020B0604020202020204" pitchFamily="34" charset="0"/>
                  <a:cs typeface="Arial" panose="020B0604020202020204" pitchFamily="34" charset="0"/>
                </a:rPr>
                <a:t>Connect to all data and visualize it</a:t>
              </a:r>
            </a:p>
            <a:p>
              <a:pPr marL="214313" indent="-214313">
                <a:buFont typeface="Arial" panose="020B0604020202020204" pitchFamily="34" charset="0"/>
                <a:buChar char="•"/>
              </a:pPr>
              <a:endParaRPr lang="en-US" sz="1050" dirty="0">
                <a:latin typeface="Arial" panose="020B0604020202020204" pitchFamily="34" charset="0"/>
                <a:cs typeface="Arial" panose="020B0604020202020204" pitchFamily="34" charset="0"/>
              </a:endParaRPr>
            </a:p>
            <a:p>
              <a:pPr marL="214313" indent="-214313">
                <a:buFont typeface="Arial" panose="020B0604020202020204" pitchFamily="34" charset="0"/>
                <a:buChar char="•"/>
              </a:pPr>
              <a:r>
                <a:rPr lang="en-US" sz="1050" dirty="0">
                  <a:latin typeface="Arial" panose="020B0604020202020204" pitchFamily="34" charset="0"/>
                  <a:cs typeface="Arial" panose="020B0604020202020204" pitchFamily="34" charset="0"/>
                </a:rPr>
                <a:t>Visualizations can be inserted and open in Web, App or Smartphone</a:t>
              </a:r>
            </a:p>
            <a:p>
              <a:pPr marL="214313" indent="-214313">
                <a:buFont typeface="Courier New"/>
                <a:buChar char="o"/>
              </a:pPr>
              <a:endParaRPr lang="en-US" sz="1050" dirty="0"/>
            </a:p>
          </p:txBody>
        </p:sp>
      </p:grpSp>
      <p:sp>
        <p:nvSpPr>
          <p:cNvPr id="14" name="Textfeld 13">
            <a:extLst>
              <a:ext uri="{FF2B5EF4-FFF2-40B4-BE49-F238E27FC236}">
                <a16:creationId xmlns:a16="http://schemas.microsoft.com/office/drawing/2014/main" id="{014AA364-2A91-C3D5-C6EB-450B103A6094}"/>
              </a:ext>
            </a:extLst>
          </p:cNvPr>
          <p:cNvSpPr txBox="1"/>
          <p:nvPr/>
        </p:nvSpPr>
        <p:spPr>
          <a:xfrm>
            <a:off x="689623" y="532673"/>
            <a:ext cx="5508612" cy="323165"/>
          </a:xfrm>
          <a:prstGeom prst="rect">
            <a:avLst/>
          </a:prstGeom>
        </p:spPr>
        <p:txBody>
          <a:bodyPr vert="horz" wrap="square" lIns="0" tIns="0" rIns="0" bIns="0" rtlCol="0" anchor="t" anchorCtr="0">
            <a:spAutoFit/>
          </a:bodyPr>
          <a:lstStyle/>
          <a:p>
            <a:pPr algn="l"/>
            <a:r>
              <a:rPr lang="de-DE" sz="2100" b="1" dirty="0">
                <a:latin typeface="Arial" panose="020B0604020202020204" pitchFamily="34" charset="0"/>
                <a:cs typeface="Arial" panose="020B0604020202020204" pitchFamily="34" charset="0"/>
              </a:rPr>
              <a:t>Microsoft Plattform</a:t>
            </a:r>
            <a:endParaRPr lang="de-DE" sz="105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022450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grpSp>
        <p:nvGrpSpPr>
          <p:cNvPr id="309" name="Google Shape;309;p39"/>
          <p:cNvGrpSpPr/>
          <p:nvPr/>
        </p:nvGrpSpPr>
        <p:grpSpPr>
          <a:xfrm>
            <a:off x="5361136" y="1560825"/>
            <a:ext cx="3649167" cy="2894938"/>
            <a:chOff x="4810187" y="1361268"/>
            <a:chExt cx="3758153" cy="2981399"/>
          </a:xfrm>
        </p:grpSpPr>
        <p:sp>
          <p:nvSpPr>
            <p:cNvPr id="310" name="Google Shape;310;p39"/>
            <p:cNvSpPr/>
            <p:nvPr/>
          </p:nvSpPr>
          <p:spPr>
            <a:xfrm>
              <a:off x="6716250" y="1631638"/>
              <a:ext cx="233775" cy="234500"/>
            </a:xfrm>
            <a:custGeom>
              <a:avLst/>
              <a:gdLst/>
              <a:ahLst/>
              <a:cxnLst/>
              <a:rect l="l" t="t" r="r" b="b"/>
              <a:pathLst>
                <a:path w="9351" h="9380" extrusionOk="0">
                  <a:moveTo>
                    <a:pt x="4676" y="1"/>
                  </a:moveTo>
                  <a:cubicBezTo>
                    <a:pt x="2093" y="1"/>
                    <a:pt x="1" y="2101"/>
                    <a:pt x="1" y="4690"/>
                  </a:cubicBezTo>
                  <a:cubicBezTo>
                    <a:pt x="1" y="7280"/>
                    <a:pt x="2093" y="9380"/>
                    <a:pt x="4676" y="9380"/>
                  </a:cubicBezTo>
                  <a:cubicBezTo>
                    <a:pt x="7258" y="9380"/>
                    <a:pt x="9351" y="7280"/>
                    <a:pt x="9351" y="4690"/>
                  </a:cubicBezTo>
                  <a:cubicBezTo>
                    <a:pt x="9351" y="2100"/>
                    <a:pt x="7258" y="1"/>
                    <a:pt x="467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1" name="Google Shape;311;p39"/>
            <p:cNvGrpSpPr/>
            <p:nvPr/>
          </p:nvGrpSpPr>
          <p:grpSpPr>
            <a:xfrm>
              <a:off x="6495496" y="1810971"/>
              <a:ext cx="1463952" cy="2504121"/>
              <a:chOff x="4979770" y="1400465"/>
              <a:chExt cx="1697139" cy="2902992"/>
            </a:xfrm>
          </p:grpSpPr>
          <p:grpSp>
            <p:nvGrpSpPr>
              <p:cNvPr id="312" name="Google Shape;312;p39"/>
              <p:cNvGrpSpPr/>
              <p:nvPr/>
            </p:nvGrpSpPr>
            <p:grpSpPr>
              <a:xfrm>
                <a:off x="4979770" y="1400465"/>
                <a:ext cx="1697139" cy="2902992"/>
                <a:chOff x="2284250" y="2811550"/>
                <a:chExt cx="228150" cy="390250"/>
              </a:xfrm>
            </p:grpSpPr>
            <p:sp>
              <p:nvSpPr>
                <p:cNvPr id="313" name="Google Shape;313;p39"/>
                <p:cNvSpPr/>
                <p:nvPr/>
              </p:nvSpPr>
              <p:spPr>
                <a:xfrm>
                  <a:off x="2393450" y="2953975"/>
                  <a:ext cx="22300" cy="247825"/>
                </a:xfrm>
                <a:custGeom>
                  <a:avLst/>
                  <a:gdLst/>
                  <a:ahLst/>
                  <a:cxnLst/>
                  <a:rect l="l" t="t" r="r" b="b"/>
                  <a:pathLst>
                    <a:path w="892" h="9913" extrusionOk="0">
                      <a:moveTo>
                        <a:pt x="112" y="1"/>
                      </a:moveTo>
                      <a:lnTo>
                        <a:pt x="1" y="9913"/>
                      </a:lnTo>
                      <a:lnTo>
                        <a:pt x="891" y="9913"/>
                      </a:lnTo>
                      <a:lnTo>
                        <a:pt x="653" y="46"/>
                      </a:lnTo>
                      <a:lnTo>
                        <a:pt x="11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39"/>
                <p:cNvSpPr/>
                <p:nvPr/>
              </p:nvSpPr>
              <p:spPr>
                <a:xfrm>
                  <a:off x="2401825" y="2945825"/>
                  <a:ext cx="110575" cy="74100"/>
                </a:xfrm>
                <a:custGeom>
                  <a:avLst/>
                  <a:gdLst/>
                  <a:ahLst/>
                  <a:cxnLst/>
                  <a:rect l="l" t="t" r="r" b="b"/>
                  <a:pathLst>
                    <a:path w="4423" h="2964" extrusionOk="0">
                      <a:moveTo>
                        <a:pt x="304" y="0"/>
                      </a:moveTo>
                      <a:lnTo>
                        <a:pt x="1" y="263"/>
                      </a:lnTo>
                      <a:lnTo>
                        <a:pt x="315" y="1232"/>
                      </a:lnTo>
                      <a:lnTo>
                        <a:pt x="4118" y="2963"/>
                      </a:lnTo>
                      <a:lnTo>
                        <a:pt x="4423" y="2838"/>
                      </a:lnTo>
                      <a:lnTo>
                        <a:pt x="30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39"/>
                <p:cNvSpPr/>
                <p:nvPr/>
              </p:nvSpPr>
              <p:spPr>
                <a:xfrm>
                  <a:off x="2395925" y="2945200"/>
                  <a:ext cx="44450" cy="52475"/>
                </a:xfrm>
                <a:custGeom>
                  <a:avLst/>
                  <a:gdLst/>
                  <a:ahLst/>
                  <a:cxnLst/>
                  <a:rect l="l" t="t" r="r" b="b"/>
                  <a:pathLst>
                    <a:path w="1778" h="2099" extrusionOk="0">
                      <a:moveTo>
                        <a:pt x="1" y="0"/>
                      </a:moveTo>
                      <a:lnTo>
                        <a:pt x="344" y="1306"/>
                      </a:lnTo>
                      <a:lnTo>
                        <a:pt x="1778" y="2099"/>
                      </a:lnTo>
                      <a:lnTo>
                        <a:pt x="1778" y="2099"/>
                      </a:lnTo>
                      <a:lnTo>
                        <a:pt x="912" y="33"/>
                      </a:lnTo>
                      <a:lnTo>
                        <a:pt x="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9"/>
                <p:cNvSpPr/>
                <p:nvPr/>
              </p:nvSpPr>
              <p:spPr>
                <a:xfrm>
                  <a:off x="2284250" y="2936775"/>
                  <a:ext cx="112225" cy="70025"/>
                </a:xfrm>
                <a:custGeom>
                  <a:avLst/>
                  <a:gdLst/>
                  <a:ahLst/>
                  <a:cxnLst/>
                  <a:rect l="l" t="t" r="r" b="b"/>
                  <a:pathLst>
                    <a:path w="4489" h="2801" extrusionOk="0">
                      <a:moveTo>
                        <a:pt x="3413" y="1"/>
                      </a:moveTo>
                      <a:lnTo>
                        <a:pt x="41" y="2472"/>
                      </a:lnTo>
                      <a:lnTo>
                        <a:pt x="0" y="2801"/>
                      </a:lnTo>
                      <a:lnTo>
                        <a:pt x="4488" y="596"/>
                      </a:lnTo>
                      <a:lnTo>
                        <a:pt x="4410" y="202"/>
                      </a:lnTo>
                      <a:lnTo>
                        <a:pt x="341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9"/>
                <p:cNvSpPr/>
                <p:nvPr/>
              </p:nvSpPr>
              <p:spPr>
                <a:xfrm>
                  <a:off x="2336225" y="2931625"/>
                  <a:ext cx="67400" cy="28100"/>
                </a:xfrm>
                <a:custGeom>
                  <a:avLst/>
                  <a:gdLst/>
                  <a:ahLst/>
                  <a:cxnLst/>
                  <a:rect l="l" t="t" r="r" b="b"/>
                  <a:pathLst>
                    <a:path w="2696" h="1124" extrusionOk="0">
                      <a:moveTo>
                        <a:pt x="1393" y="0"/>
                      </a:moveTo>
                      <a:lnTo>
                        <a:pt x="1" y="865"/>
                      </a:lnTo>
                      <a:lnTo>
                        <a:pt x="2219" y="1124"/>
                      </a:lnTo>
                      <a:lnTo>
                        <a:pt x="2696" y="344"/>
                      </a:lnTo>
                      <a:lnTo>
                        <a:pt x="139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39"/>
                <p:cNvSpPr/>
                <p:nvPr/>
              </p:nvSpPr>
              <p:spPr>
                <a:xfrm>
                  <a:off x="2398950" y="2811550"/>
                  <a:ext cx="25775" cy="128150"/>
                </a:xfrm>
                <a:custGeom>
                  <a:avLst/>
                  <a:gdLst/>
                  <a:ahLst/>
                  <a:cxnLst/>
                  <a:rect l="l" t="t" r="r" b="b"/>
                  <a:pathLst>
                    <a:path w="1031" h="5126" extrusionOk="0">
                      <a:moveTo>
                        <a:pt x="173" y="1"/>
                      </a:moveTo>
                      <a:lnTo>
                        <a:pt x="1" y="5009"/>
                      </a:lnTo>
                      <a:lnTo>
                        <a:pt x="384" y="5125"/>
                      </a:lnTo>
                      <a:lnTo>
                        <a:pt x="1031" y="4338"/>
                      </a:lnTo>
                      <a:lnTo>
                        <a:pt x="442" y="191"/>
                      </a:lnTo>
                      <a:lnTo>
                        <a:pt x="1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9"/>
                <p:cNvSpPr/>
                <p:nvPr/>
              </p:nvSpPr>
              <p:spPr>
                <a:xfrm>
                  <a:off x="2394100" y="2882725"/>
                  <a:ext cx="34450" cy="65800"/>
                </a:xfrm>
                <a:custGeom>
                  <a:avLst/>
                  <a:gdLst/>
                  <a:ahLst/>
                  <a:cxnLst/>
                  <a:rect l="l" t="t" r="r" b="b"/>
                  <a:pathLst>
                    <a:path w="1378" h="2632" extrusionOk="0">
                      <a:moveTo>
                        <a:pt x="1272" y="0"/>
                      </a:moveTo>
                      <a:lnTo>
                        <a:pt x="1" y="1842"/>
                      </a:lnTo>
                      <a:lnTo>
                        <a:pt x="463" y="2632"/>
                      </a:lnTo>
                      <a:lnTo>
                        <a:pt x="1377" y="1639"/>
                      </a:lnTo>
                      <a:lnTo>
                        <a:pt x="127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0" name="Google Shape;320;p39"/>
              <p:cNvSpPr/>
              <p:nvPr/>
            </p:nvSpPr>
            <p:spPr>
              <a:xfrm>
                <a:off x="5719880" y="2270097"/>
                <a:ext cx="217200" cy="2172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1" name="Google Shape;321;p39"/>
            <p:cNvSpPr/>
            <p:nvPr/>
          </p:nvSpPr>
          <p:spPr>
            <a:xfrm>
              <a:off x="6103978" y="3826060"/>
              <a:ext cx="1742969" cy="516607"/>
            </a:xfrm>
            <a:custGeom>
              <a:avLst/>
              <a:gdLst/>
              <a:ahLst/>
              <a:cxnLst/>
              <a:rect l="l" t="t" r="r" b="b"/>
              <a:pathLst>
                <a:path w="5793" h="1717" extrusionOk="0">
                  <a:moveTo>
                    <a:pt x="1712" y="0"/>
                  </a:moveTo>
                  <a:cubicBezTo>
                    <a:pt x="767" y="0"/>
                    <a:pt x="1" y="769"/>
                    <a:pt x="1" y="1717"/>
                  </a:cubicBezTo>
                  <a:lnTo>
                    <a:pt x="5793" y="1717"/>
                  </a:lnTo>
                  <a:cubicBezTo>
                    <a:pt x="5760" y="1030"/>
                    <a:pt x="5195" y="484"/>
                    <a:pt x="4504" y="484"/>
                  </a:cubicBezTo>
                  <a:cubicBezTo>
                    <a:pt x="4012" y="485"/>
                    <a:pt x="3563" y="764"/>
                    <a:pt x="3346" y="1206"/>
                  </a:cubicBezTo>
                  <a:cubicBezTo>
                    <a:pt x="3124" y="490"/>
                    <a:pt x="2462" y="1"/>
                    <a:pt x="171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2" name="Google Shape;322;p39"/>
            <p:cNvGrpSpPr/>
            <p:nvPr/>
          </p:nvGrpSpPr>
          <p:grpSpPr>
            <a:xfrm>
              <a:off x="5071602" y="1361268"/>
              <a:ext cx="1742962" cy="2981372"/>
              <a:chOff x="4979770" y="1400465"/>
              <a:chExt cx="1697139" cy="2902992"/>
            </a:xfrm>
          </p:grpSpPr>
          <p:grpSp>
            <p:nvGrpSpPr>
              <p:cNvPr id="323" name="Google Shape;323;p39"/>
              <p:cNvGrpSpPr/>
              <p:nvPr/>
            </p:nvGrpSpPr>
            <p:grpSpPr>
              <a:xfrm>
                <a:off x="4979770" y="1400465"/>
                <a:ext cx="1697139" cy="2902992"/>
                <a:chOff x="2284250" y="2811550"/>
                <a:chExt cx="228150" cy="390250"/>
              </a:xfrm>
            </p:grpSpPr>
            <p:sp>
              <p:nvSpPr>
                <p:cNvPr id="324" name="Google Shape;324;p39"/>
                <p:cNvSpPr/>
                <p:nvPr/>
              </p:nvSpPr>
              <p:spPr>
                <a:xfrm>
                  <a:off x="2393450" y="2953975"/>
                  <a:ext cx="22300" cy="247825"/>
                </a:xfrm>
                <a:custGeom>
                  <a:avLst/>
                  <a:gdLst/>
                  <a:ahLst/>
                  <a:cxnLst/>
                  <a:rect l="l" t="t" r="r" b="b"/>
                  <a:pathLst>
                    <a:path w="892" h="9913" extrusionOk="0">
                      <a:moveTo>
                        <a:pt x="112" y="1"/>
                      </a:moveTo>
                      <a:lnTo>
                        <a:pt x="1" y="9913"/>
                      </a:lnTo>
                      <a:lnTo>
                        <a:pt x="891" y="9913"/>
                      </a:lnTo>
                      <a:lnTo>
                        <a:pt x="653" y="46"/>
                      </a:lnTo>
                      <a:lnTo>
                        <a:pt x="11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39"/>
                <p:cNvSpPr/>
                <p:nvPr/>
              </p:nvSpPr>
              <p:spPr>
                <a:xfrm>
                  <a:off x="2401825" y="2945825"/>
                  <a:ext cx="110575" cy="74100"/>
                </a:xfrm>
                <a:custGeom>
                  <a:avLst/>
                  <a:gdLst/>
                  <a:ahLst/>
                  <a:cxnLst/>
                  <a:rect l="l" t="t" r="r" b="b"/>
                  <a:pathLst>
                    <a:path w="4423" h="2964" extrusionOk="0">
                      <a:moveTo>
                        <a:pt x="304" y="0"/>
                      </a:moveTo>
                      <a:lnTo>
                        <a:pt x="1" y="263"/>
                      </a:lnTo>
                      <a:lnTo>
                        <a:pt x="315" y="1232"/>
                      </a:lnTo>
                      <a:lnTo>
                        <a:pt x="4118" y="2963"/>
                      </a:lnTo>
                      <a:lnTo>
                        <a:pt x="4423" y="2838"/>
                      </a:lnTo>
                      <a:lnTo>
                        <a:pt x="30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39"/>
                <p:cNvSpPr/>
                <p:nvPr/>
              </p:nvSpPr>
              <p:spPr>
                <a:xfrm>
                  <a:off x="2395925" y="2945200"/>
                  <a:ext cx="44450" cy="52475"/>
                </a:xfrm>
                <a:custGeom>
                  <a:avLst/>
                  <a:gdLst/>
                  <a:ahLst/>
                  <a:cxnLst/>
                  <a:rect l="l" t="t" r="r" b="b"/>
                  <a:pathLst>
                    <a:path w="1778" h="2099" extrusionOk="0">
                      <a:moveTo>
                        <a:pt x="1" y="0"/>
                      </a:moveTo>
                      <a:lnTo>
                        <a:pt x="344" y="1306"/>
                      </a:lnTo>
                      <a:lnTo>
                        <a:pt x="1778" y="2099"/>
                      </a:lnTo>
                      <a:lnTo>
                        <a:pt x="1778" y="2099"/>
                      </a:lnTo>
                      <a:lnTo>
                        <a:pt x="912" y="33"/>
                      </a:lnTo>
                      <a:lnTo>
                        <a:pt x="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39"/>
                <p:cNvSpPr/>
                <p:nvPr/>
              </p:nvSpPr>
              <p:spPr>
                <a:xfrm>
                  <a:off x="2284250" y="2936775"/>
                  <a:ext cx="112225" cy="70025"/>
                </a:xfrm>
                <a:custGeom>
                  <a:avLst/>
                  <a:gdLst/>
                  <a:ahLst/>
                  <a:cxnLst/>
                  <a:rect l="l" t="t" r="r" b="b"/>
                  <a:pathLst>
                    <a:path w="4489" h="2801" extrusionOk="0">
                      <a:moveTo>
                        <a:pt x="3413" y="1"/>
                      </a:moveTo>
                      <a:lnTo>
                        <a:pt x="41" y="2472"/>
                      </a:lnTo>
                      <a:lnTo>
                        <a:pt x="0" y="2801"/>
                      </a:lnTo>
                      <a:lnTo>
                        <a:pt x="4488" y="596"/>
                      </a:lnTo>
                      <a:lnTo>
                        <a:pt x="4410" y="202"/>
                      </a:lnTo>
                      <a:lnTo>
                        <a:pt x="341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39"/>
                <p:cNvSpPr/>
                <p:nvPr/>
              </p:nvSpPr>
              <p:spPr>
                <a:xfrm>
                  <a:off x="2336225" y="2931625"/>
                  <a:ext cx="67400" cy="28100"/>
                </a:xfrm>
                <a:custGeom>
                  <a:avLst/>
                  <a:gdLst/>
                  <a:ahLst/>
                  <a:cxnLst/>
                  <a:rect l="l" t="t" r="r" b="b"/>
                  <a:pathLst>
                    <a:path w="2696" h="1124" extrusionOk="0">
                      <a:moveTo>
                        <a:pt x="1393" y="0"/>
                      </a:moveTo>
                      <a:lnTo>
                        <a:pt x="1" y="865"/>
                      </a:lnTo>
                      <a:lnTo>
                        <a:pt x="2219" y="1124"/>
                      </a:lnTo>
                      <a:lnTo>
                        <a:pt x="2696" y="344"/>
                      </a:lnTo>
                      <a:lnTo>
                        <a:pt x="139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39"/>
                <p:cNvSpPr/>
                <p:nvPr/>
              </p:nvSpPr>
              <p:spPr>
                <a:xfrm>
                  <a:off x="2398950" y="2811550"/>
                  <a:ext cx="25775" cy="128150"/>
                </a:xfrm>
                <a:custGeom>
                  <a:avLst/>
                  <a:gdLst/>
                  <a:ahLst/>
                  <a:cxnLst/>
                  <a:rect l="l" t="t" r="r" b="b"/>
                  <a:pathLst>
                    <a:path w="1031" h="5126" extrusionOk="0">
                      <a:moveTo>
                        <a:pt x="173" y="1"/>
                      </a:moveTo>
                      <a:lnTo>
                        <a:pt x="1" y="5009"/>
                      </a:lnTo>
                      <a:lnTo>
                        <a:pt x="384" y="5125"/>
                      </a:lnTo>
                      <a:lnTo>
                        <a:pt x="1031" y="4338"/>
                      </a:lnTo>
                      <a:lnTo>
                        <a:pt x="442" y="191"/>
                      </a:lnTo>
                      <a:lnTo>
                        <a:pt x="1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39"/>
                <p:cNvSpPr/>
                <p:nvPr/>
              </p:nvSpPr>
              <p:spPr>
                <a:xfrm>
                  <a:off x="2394100" y="2882725"/>
                  <a:ext cx="34450" cy="65800"/>
                </a:xfrm>
                <a:custGeom>
                  <a:avLst/>
                  <a:gdLst/>
                  <a:ahLst/>
                  <a:cxnLst/>
                  <a:rect l="l" t="t" r="r" b="b"/>
                  <a:pathLst>
                    <a:path w="1378" h="2632" extrusionOk="0">
                      <a:moveTo>
                        <a:pt x="1272" y="0"/>
                      </a:moveTo>
                      <a:lnTo>
                        <a:pt x="1" y="1842"/>
                      </a:lnTo>
                      <a:lnTo>
                        <a:pt x="463" y="2632"/>
                      </a:lnTo>
                      <a:lnTo>
                        <a:pt x="1377" y="1639"/>
                      </a:lnTo>
                      <a:lnTo>
                        <a:pt x="127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1" name="Google Shape;331;p39"/>
              <p:cNvSpPr/>
              <p:nvPr/>
            </p:nvSpPr>
            <p:spPr>
              <a:xfrm>
                <a:off x="5719880" y="2270097"/>
                <a:ext cx="217200" cy="2172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2" name="Google Shape;332;p39"/>
            <p:cNvSpPr/>
            <p:nvPr/>
          </p:nvSpPr>
          <p:spPr>
            <a:xfrm>
              <a:off x="5544813" y="3826060"/>
              <a:ext cx="1742969" cy="516607"/>
            </a:xfrm>
            <a:custGeom>
              <a:avLst/>
              <a:gdLst/>
              <a:ahLst/>
              <a:cxnLst/>
              <a:rect l="l" t="t" r="r" b="b"/>
              <a:pathLst>
                <a:path w="5793" h="1717" extrusionOk="0">
                  <a:moveTo>
                    <a:pt x="1712" y="0"/>
                  </a:moveTo>
                  <a:cubicBezTo>
                    <a:pt x="767" y="0"/>
                    <a:pt x="1" y="769"/>
                    <a:pt x="1" y="1717"/>
                  </a:cubicBezTo>
                  <a:lnTo>
                    <a:pt x="5793" y="1717"/>
                  </a:lnTo>
                  <a:cubicBezTo>
                    <a:pt x="5760" y="1030"/>
                    <a:pt x="5195" y="484"/>
                    <a:pt x="4504" y="484"/>
                  </a:cubicBezTo>
                  <a:cubicBezTo>
                    <a:pt x="4012" y="485"/>
                    <a:pt x="3563" y="764"/>
                    <a:pt x="3346" y="1206"/>
                  </a:cubicBezTo>
                  <a:cubicBezTo>
                    <a:pt x="3124" y="490"/>
                    <a:pt x="2462" y="1"/>
                    <a:pt x="171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3" name="Google Shape;333;p39"/>
            <p:cNvGrpSpPr/>
            <p:nvPr/>
          </p:nvGrpSpPr>
          <p:grpSpPr>
            <a:xfrm rot="336009">
              <a:off x="4861218" y="1392649"/>
              <a:ext cx="695616" cy="1079887"/>
              <a:chOff x="5131490" y="1690638"/>
              <a:chExt cx="632638" cy="982119"/>
            </a:xfrm>
          </p:grpSpPr>
          <p:sp>
            <p:nvSpPr>
              <p:cNvPr id="334" name="Google Shape;334;p39"/>
              <p:cNvSpPr/>
              <p:nvPr/>
            </p:nvSpPr>
            <p:spPr>
              <a:xfrm>
                <a:off x="5474374" y="1690638"/>
                <a:ext cx="289754" cy="251949"/>
              </a:xfrm>
              <a:custGeom>
                <a:avLst/>
                <a:gdLst/>
                <a:ahLst/>
                <a:cxnLst/>
                <a:rect l="l" t="t" r="r" b="b"/>
                <a:pathLst>
                  <a:path w="5710" h="4965" extrusionOk="0">
                    <a:moveTo>
                      <a:pt x="5242" y="0"/>
                    </a:moveTo>
                    <a:cubicBezTo>
                      <a:pt x="3307" y="1354"/>
                      <a:pt x="1547" y="2943"/>
                      <a:pt x="0" y="4729"/>
                    </a:cubicBezTo>
                    <a:cubicBezTo>
                      <a:pt x="69" y="4807"/>
                      <a:pt x="137" y="4885"/>
                      <a:pt x="204" y="4965"/>
                    </a:cubicBezTo>
                    <a:cubicBezTo>
                      <a:pt x="1818" y="3096"/>
                      <a:pt x="3669" y="1444"/>
                      <a:pt x="5710" y="53"/>
                    </a:cubicBezTo>
                    <a:cubicBezTo>
                      <a:pt x="5706" y="43"/>
                      <a:pt x="5703" y="33"/>
                      <a:pt x="5698" y="23"/>
                    </a:cubicBezTo>
                    <a:cubicBezTo>
                      <a:pt x="5623" y="52"/>
                      <a:pt x="5552" y="65"/>
                      <a:pt x="5486" y="65"/>
                    </a:cubicBezTo>
                    <a:cubicBezTo>
                      <a:pt x="5395" y="65"/>
                      <a:pt x="5313" y="41"/>
                      <a:pt x="524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9"/>
              <p:cNvSpPr/>
              <p:nvPr/>
            </p:nvSpPr>
            <p:spPr>
              <a:xfrm>
                <a:off x="5276418" y="1995768"/>
                <a:ext cx="157005" cy="238857"/>
              </a:xfrm>
              <a:custGeom>
                <a:avLst/>
                <a:gdLst/>
                <a:ahLst/>
                <a:cxnLst/>
                <a:rect l="l" t="t" r="r" b="b"/>
                <a:pathLst>
                  <a:path w="3094" h="4707" extrusionOk="0">
                    <a:moveTo>
                      <a:pt x="2858" y="0"/>
                    </a:moveTo>
                    <a:cubicBezTo>
                      <a:pt x="1767" y="1418"/>
                      <a:pt x="811" y="2933"/>
                      <a:pt x="1" y="4527"/>
                    </a:cubicBezTo>
                    <a:cubicBezTo>
                      <a:pt x="77" y="4582"/>
                      <a:pt x="153" y="4637"/>
                      <a:pt x="231" y="4691"/>
                    </a:cubicBezTo>
                    <a:cubicBezTo>
                      <a:pt x="239" y="4697"/>
                      <a:pt x="248" y="4701"/>
                      <a:pt x="256" y="4707"/>
                    </a:cubicBezTo>
                    <a:cubicBezTo>
                      <a:pt x="1060" y="3118"/>
                      <a:pt x="2009" y="1608"/>
                      <a:pt x="3094" y="196"/>
                    </a:cubicBezTo>
                    <a:cubicBezTo>
                      <a:pt x="3014" y="131"/>
                      <a:pt x="2935" y="65"/>
                      <a:pt x="28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9"/>
              <p:cNvSpPr/>
              <p:nvPr/>
            </p:nvSpPr>
            <p:spPr>
              <a:xfrm>
                <a:off x="5131490" y="2304703"/>
                <a:ext cx="121585" cy="368053"/>
              </a:xfrm>
              <a:custGeom>
                <a:avLst/>
                <a:gdLst/>
                <a:ahLst/>
                <a:cxnLst/>
                <a:rect l="l" t="t" r="r" b="b"/>
                <a:pathLst>
                  <a:path w="2396" h="7253" extrusionOk="0">
                    <a:moveTo>
                      <a:pt x="2115" y="0"/>
                    </a:moveTo>
                    <a:cubicBezTo>
                      <a:pt x="2009" y="243"/>
                      <a:pt x="1904" y="485"/>
                      <a:pt x="1805" y="730"/>
                    </a:cubicBezTo>
                    <a:cubicBezTo>
                      <a:pt x="953" y="2828"/>
                      <a:pt x="347" y="5016"/>
                      <a:pt x="1" y="7253"/>
                    </a:cubicBezTo>
                    <a:cubicBezTo>
                      <a:pt x="106" y="7249"/>
                      <a:pt x="211" y="7248"/>
                      <a:pt x="317" y="7248"/>
                    </a:cubicBezTo>
                    <a:cubicBezTo>
                      <a:pt x="660" y="5054"/>
                      <a:pt x="1256" y="2905"/>
                      <a:pt x="2092" y="848"/>
                    </a:cubicBezTo>
                    <a:cubicBezTo>
                      <a:pt x="2191" y="608"/>
                      <a:pt x="2292" y="371"/>
                      <a:pt x="2396" y="136"/>
                    </a:cubicBezTo>
                    <a:lnTo>
                      <a:pt x="211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7" name="Google Shape;337;p39"/>
            <p:cNvGrpSpPr/>
            <p:nvPr/>
          </p:nvGrpSpPr>
          <p:grpSpPr>
            <a:xfrm rot="7702499">
              <a:off x="7581323" y="1756646"/>
              <a:ext cx="695610" cy="1079878"/>
              <a:chOff x="5131490" y="1690638"/>
              <a:chExt cx="632638" cy="982119"/>
            </a:xfrm>
          </p:grpSpPr>
          <p:sp>
            <p:nvSpPr>
              <p:cNvPr id="338" name="Google Shape;338;p39"/>
              <p:cNvSpPr/>
              <p:nvPr/>
            </p:nvSpPr>
            <p:spPr>
              <a:xfrm>
                <a:off x="5474374" y="1690638"/>
                <a:ext cx="289754" cy="251949"/>
              </a:xfrm>
              <a:custGeom>
                <a:avLst/>
                <a:gdLst/>
                <a:ahLst/>
                <a:cxnLst/>
                <a:rect l="l" t="t" r="r" b="b"/>
                <a:pathLst>
                  <a:path w="5710" h="4965" extrusionOk="0">
                    <a:moveTo>
                      <a:pt x="5242" y="0"/>
                    </a:moveTo>
                    <a:cubicBezTo>
                      <a:pt x="3307" y="1354"/>
                      <a:pt x="1547" y="2943"/>
                      <a:pt x="0" y="4729"/>
                    </a:cubicBezTo>
                    <a:cubicBezTo>
                      <a:pt x="69" y="4807"/>
                      <a:pt x="137" y="4885"/>
                      <a:pt x="204" y="4965"/>
                    </a:cubicBezTo>
                    <a:cubicBezTo>
                      <a:pt x="1818" y="3096"/>
                      <a:pt x="3669" y="1444"/>
                      <a:pt x="5710" y="53"/>
                    </a:cubicBezTo>
                    <a:cubicBezTo>
                      <a:pt x="5706" y="43"/>
                      <a:pt x="5703" y="33"/>
                      <a:pt x="5698" y="23"/>
                    </a:cubicBezTo>
                    <a:cubicBezTo>
                      <a:pt x="5623" y="52"/>
                      <a:pt x="5552" y="65"/>
                      <a:pt x="5486" y="65"/>
                    </a:cubicBezTo>
                    <a:cubicBezTo>
                      <a:pt x="5395" y="65"/>
                      <a:pt x="5313" y="41"/>
                      <a:pt x="524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39"/>
              <p:cNvSpPr/>
              <p:nvPr/>
            </p:nvSpPr>
            <p:spPr>
              <a:xfrm>
                <a:off x="5276418" y="1995768"/>
                <a:ext cx="157005" cy="238857"/>
              </a:xfrm>
              <a:custGeom>
                <a:avLst/>
                <a:gdLst/>
                <a:ahLst/>
                <a:cxnLst/>
                <a:rect l="l" t="t" r="r" b="b"/>
                <a:pathLst>
                  <a:path w="3094" h="4707" extrusionOk="0">
                    <a:moveTo>
                      <a:pt x="2858" y="0"/>
                    </a:moveTo>
                    <a:cubicBezTo>
                      <a:pt x="1767" y="1418"/>
                      <a:pt x="811" y="2933"/>
                      <a:pt x="1" y="4527"/>
                    </a:cubicBezTo>
                    <a:cubicBezTo>
                      <a:pt x="77" y="4582"/>
                      <a:pt x="153" y="4637"/>
                      <a:pt x="231" y="4691"/>
                    </a:cubicBezTo>
                    <a:cubicBezTo>
                      <a:pt x="239" y="4697"/>
                      <a:pt x="248" y="4701"/>
                      <a:pt x="256" y="4707"/>
                    </a:cubicBezTo>
                    <a:cubicBezTo>
                      <a:pt x="1060" y="3118"/>
                      <a:pt x="2009" y="1608"/>
                      <a:pt x="3094" y="196"/>
                    </a:cubicBezTo>
                    <a:cubicBezTo>
                      <a:pt x="3014" y="131"/>
                      <a:pt x="2935" y="65"/>
                      <a:pt x="28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39"/>
              <p:cNvSpPr/>
              <p:nvPr/>
            </p:nvSpPr>
            <p:spPr>
              <a:xfrm>
                <a:off x="5131490" y="2304703"/>
                <a:ext cx="121585" cy="368053"/>
              </a:xfrm>
              <a:custGeom>
                <a:avLst/>
                <a:gdLst/>
                <a:ahLst/>
                <a:cxnLst/>
                <a:rect l="l" t="t" r="r" b="b"/>
                <a:pathLst>
                  <a:path w="2396" h="7253" extrusionOk="0">
                    <a:moveTo>
                      <a:pt x="2115" y="0"/>
                    </a:moveTo>
                    <a:cubicBezTo>
                      <a:pt x="2009" y="243"/>
                      <a:pt x="1904" y="485"/>
                      <a:pt x="1805" y="730"/>
                    </a:cubicBezTo>
                    <a:cubicBezTo>
                      <a:pt x="953" y="2828"/>
                      <a:pt x="347" y="5016"/>
                      <a:pt x="1" y="7253"/>
                    </a:cubicBezTo>
                    <a:cubicBezTo>
                      <a:pt x="106" y="7249"/>
                      <a:pt x="211" y="7248"/>
                      <a:pt x="317" y="7248"/>
                    </a:cubicBezTo>
                    <a:cubicBezTo>
                      <a:pt x="660" y="5054"/>
                      <a:pt x="1256" y="2905"/>
                      <a:pt x="2092" y="848"/>
                    </a:cubicBezTo>
                    <a:cubicBezTo>
                      <a:pt x="2191" y="608"/>
                      <a:pt x="2292" y="371"/>
                      <a:pt x="2396" y="136"/>
                    </a:cubicBezTo>
                    <a:lnTo>
                      <a:pt x="211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1" name="Google Shape;341;p39"/>
            <p:cNvSpPr/>
            <p:nvPr/>
          </p:nvSpPr>
          <p:spPr>
            <a:xfrm>
              <a:off x="6447175" y="1684950"/>
              <a:ext cx="425858" cy="127901"/>
            </a:xfrm>
            <a:custGeom>
              <a:avLst/>
              <a:gdLst/>
              <a:ahLst/>
              <a:cxnLst/>
              <a:rect l="l" t="t" r="r" b="b"/>
              <a:pathLst>
                <a:path w="9809" h="2946" extrusionOk="0">
                  <a:moveTo>
                    <a:pt x="3256" y="0"/>
                  </a:moveTo>
                  <a:cubicBezTo>
                    <a:pt x="719" y="0"/>
                    <a:pt x="1" y="2945"/>
                    <a:pt x="1" y="2945"/>
                  </a:cubicBezTo>
                  <a:lnTo>
                    <a:pt x="9808" y="2945"/>
                  </a:lnTo>
                  <a:cubicBezTo>
                    <a:pt x="9213" y="1863"/>
                    <a:pt x="8390" y="1567"/>
                    <a:pt x="7670" y="1567"/>
                  </a:cubicBezTo>
                  <a:cubicBezTo>
                    <a:pt x="7204" y="1567"/>
                    <a:pt x="6782" y="1691"/>
                    <a:pt x="6491" y="1805"/>
                  </a:cubicBezTo>
                  <a:cubicBezTo>
                    <a:pt x="6111" y="1189"/>
                    <a:pt x="5136" y="0"/>
                    <a:pt x="325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9"/>
            <p:cNvSpPr/>
            <p:nvPr/>
          </p:nvSpPr>
          <p:spPr>
            <a:xfrm>
              <a:off x="5089105" y="3080850"/>
              <a:ext cx="425845" cy="85771"/>
            </a:xfrm>
            <a:custGeom>
              <a:avLst/>
              <a:gdLst/>
              <a:ahLst/>
              <a:cxnLst/>
              <a:rect l="l" t="t" r="r" b="b"/>
              <a:pathLst>
                <a:path w="11881" h="2393" extrusionOk="0">
                  <a:moveTo>
                    <a:pt x="3178" y="0"/>
                  </a:moveTo>
                  <a:cubicBezTo>
                    <a:pt x="1194" y="0"/>
                    <a:pt x="1" y="2392"/>
                    <a:pt x="1" y="2392"/>
                  </a:cubicBezTo>
                  <a:lnTo>
                    <a:pt x="11880" y="2392"/>
                  </a:lnTo>
                  <a:cubicBezTo>
                    <a:pt x="11618" y="1380"/>
                    <a:pt x="10886" y="626"/>
                    <a:pt x="9867" y="626"/>
                  </a:cubicBezTo>
                  <a:cubicBezTo>
                    <a:pt x="9588" y="626"/>
                    <a:pt x="9288" y="682"/>
                    <a:pt x="8970" y="806"/>
                  </a:cubicBezTo>
                  <a:cubicBezTo>
                    <a:pt x="8553" y="968"/>
                    <a:pt x="8228" y="1269"/>
                    <a:pt x="7975" y="1358"/>
                  </a:cubicBezTo>
                  <a:cubicBezTo>
                    <a:pt x="7724" y="1446"/>
                    <a:pt x="7454" y="1487"/>
                    <a:pt x="7182" y="1487"/>
                  </a:cubicBezTo>
                  <a:cubicBezTo>
                    <a:pt x="6678" y="1487"/>
                    <a:pt x="6168" y="1344"/>
                    <a:pt x="5769" y="1086"/>
                  </a:cubicBezTo>
                  <a:cubicBezTo>
                    <a:pt x="4895" y="524"/>
                    <a:pt x="4745" y="71"/>
                    <a:pt x="3292" y="3"/>
                  </a:cubicBezTo>
                  <a:cubicBezTo>
                    <a:pt x="3254" y="1"/>
                    <a:pt x="3216" y="0"/>
                    <a:pt x="317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9"/>
            <p:cNvSpPr/>
            <p:nvPr/>
          </p:nvSpPr>
          <p:spPr>
            <a:xfrm flipH="1">
              <a:off x="7716217" y="3507775"/>
              <a:ext cx="425845" cy="85771"/>
            </a:xfrm>
            <a:custGeom>
              <a:avLst/>
              <a:gdLst/>
              <a:ahLst/>
              <a:cxnLst/>
              <a:rect l="l" t="t" r="r" b="b"/>
              <a:pathLst>
                <a:path w="11881" h="2393" extrusionOk="0">
                  <a:moveTo>
                    <a:pt x="3178" y="0"/>
                  </a:moveTo>
                  <a:cubicBezTo>
                    <a:pt x="1194" y="0"/>
                    <a:pt x="1" y="2392"/>
                    <a:pt x="1" y="2392"/>
                  </a:cubicBezTo>
                  <a:lnTo>
                    <a:pt x="11880" y="2392"/>
                  </a:lnTo>
                  <a:cubicBezTo>
                    <a:pt x="11618" y="1380"/>
                    <a:pt x="10886" y="626"/>
                    <a:pt x="9867" y="626"/>
                  </a:cubicBezTo>
                  <a:cubicBezTo>
                    <a:pt x="9588" y="626"/>
                    <a:pt x="9288" y="682"/>
                    <a:pt x="8970" y="806"/>
                  </a:cubicBezTo>
                  <a:cubicBezTo>
                    <a:pt x="8553" y="968"/>
                    <a:pt x="8228" y="1269"/>
                    <a:pt x="7975" y="1358"/>
                  </a:cubicBezTo>
                  <a:cubicBezTo>
                    <a:pt x="7724" y="1446"/>
                    <a:pt x="7454" y="1487"/>
                    <a:pt x="7182" y="1487"/>
                  </a:cubicBezTo>
                  <a:cubicBezTo>
                    <a:pt x="6678" y="1487"/>
                    <a:pt x="6168" y="1344"/>
                    <a:pt x="5769" y="1086"/>
                  </a:cubicBezTo>
                  <a:cubicBezTo>
                    <a:pt x="4895" y="524"/>
                    <a:pt x="4745" y="71"/>
                    <a:pt x="3292" y="3"/>
                  </a:cubicBezTo>
                  <a:cubicBezTo>
                    <a:pt x="3254" y="1"/>
                    <a:pt x="3216" y="0"/>
                    <a:pt x="317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8" name="Google Shape;308;p39"/>
          <p:cNvSpPr txBox="1">
            <a:spLocks noGrp="1"/>
          </p:cNvSpPr>
          <p:nvPr>
            <p:ph type="subTitle" idx="1"/>
          </p:nvPr>
        </p:nvSpPr>
        <p:spPr>
          <a:xfrm>
            <a:off x="715100" y="1294411"/>
            <a:ext cx="5339356" cy="3134578"/>
          </a:xfrm>
          <a:prstGeom prst="rect">
            <a:avLst/>
          </a:prstGeom>
        </p:spPr>
        <p:txBody>
          <a:bodyPr spcFirstLastPara="1" wrap="square" lIns="91425" tIns="91425" rIns="91425" bIns="91425" anchor="t" anchorCtr="0">
            <a:noAutofit/>
          </a:bodyPr>
          <a:lstStyle/>
          <a:p>
            <a:pPr marL="342900" lvl="0" indent="-342900" algn="l" rtl="0">
              <a:spcBef>
                <a:spcPts val="0"/>
              </a:spcBef>
              <a:spcAft>
                <a:spcPts val="0"/>
              </a:spcAft>
              <a:buClr>
                <a:srgbClr val="008800"/>
              </a:buClr>
              <a:buFont typeface="+mj-lt"/>
              <a:buAutoNum type="arabicPeriod"/>
            </a:pPr>
            <a:r>
              <a:rPr lang="en-GB" sz="1300" b="1" dirty="0">
                <a:solidFill>
                  <a:srgbClr val="008800"/>
                </a:solidFill>
              </a:rPr>
              <a:t>Customizability</a:t>
            </a:r>
            <a:r>
              <a:rPr lang="en-GB" sz="1300" dirty="0"/>
              <a:t>: Open-source CAP Reports can be easily adapted to a company's specific needs and requirements</a:t>
            </a:r>
          </a:p>
          <a:p>
            <a:pPr marL="342900" lvl="0" indent="-342900" algn="l" rtl="0">
              <a:spcBef>
                <a:spcPts val="0"/>
              </a:spcBef>
              <a:spcAft>
                <a:spcPts val="0"/>
              </a:spcAft>
              <a:buClr>
                <a:srgbClr val="008800"/>
              </a:buClr>
              <a:buFont typeface="+mj-lt"/>
              <a:buAutoNum type="arabicPeriod"/>
            </a:pPr>
            <a:r>
              <a:rPr lang="en-GB" sz="1300" b="1" dirty="0">
                <a:solidFill>
                  <a:srgbClr val="008800"/>
                </a:solidFill>
              </a:rPr>
              <a:t>Collaborative Development</a:t>
            </a:r>
            <a:r>
              <a:rPr lang="en-GB" sz="1300" dirty="0"/>
              <a:t>: Companies can benefit from the experiences and best practices of the open-source community and share their own insights</a:t>
            </a:r>
          </a:p>
          <a:p>
            <a:pPr marL="342900" lvl="0" indent="-342900" algn="l" rtl="0">
              <a:spcBef>
                <a:spcPts val="0"/>
              </a:spcBef>
              <a:spcAft>
                <a:spcPts val="0"/>
              </a:spcAft>
              <a:buClr>
                <a:srgbClr val="008800"/>
              </a:buClr>
              <a:buFont typeface="+mj-lt"/>
              <a:buAutoNum type="arabicPeriod"/>
            </a:pPr>
            <a:r>
              <a:rPr lang="en-GB" sz="1300" b="1" dirty="0">
                <a:solidFill>
                  <a:srgbClr val="008800"/>
                </a:solidFill>
              </a:rPr>
              <a:t>Continuous Improvement</a:t>
            </a:r>
            <a:r>
              <a:rPr lang="en-GB" sz="1300" dirty="0"/>
              <a:t>: Open-source CAP Reports are constantly optimized and expanded through collaborative development</a:t>
            </a:r>
          </a:p>
          <a:p>
            <a:pPr marL="342900" lvl="0" indent="-342900" algn="l" rtl="0">
              <a:spcBef>
                <a:spcPts val="0"/>
              </a:spcBef>
              <a:spcAft>
                <a:spcPts val="0"/>
              </a:spcAft>
              <a:buClr>
                <a:srgbClr val="008800"/>
              </a:buClr>
              <a:buFont typeface="+mj-lt"/>
              <a:buAutoNum type="arabicPeriod"/>
            </a:pPr>
            <a:r>
              <a:rPr lang="en-GB" sz="1300" b="1" dirty="0">
                <a:solidFill>
                  <a:srgbClr val="008800"/>
                </a:solidFill>
              </a:rPr>
              <a:t>Transparency</a:t>
            </a:r>
            <a:r>
              <a:rPr lang="en-GB" sz="1300" dirty="0"/>
              <a:t>: Open-source solutions promote transparency and trust by revealing the underlying code and methodology</a:t>
            </a:r>
          </a:p>
          <a:p>
            <a:pPr marL="342900" lvl="0" indent="-342900" algn="l" rtl="0">
              <a:spcBef>
                <a:spcPts val="0"/>
              </a:spcBef>
              <a:spcAft>
                <a:spcPts val="0"/>
              </a:spcAft>
              <a:buClr>
                <a:srgbClr val="008800"/>
              </a:buClr>
              <a:buFont typeface="+mj-lt"/>
              <a:buAutoNum type="arabicPeriod"/>
            </a:pPr>
            <a:r>
              <a:rPr lang="en-GB" sz="1300" b="1" dirty="0">
                <a:solidFill>
                  <a:srgbClr val="008800"/>
                </a:solidFill>
              </a:rPr>
              <a:t>Sustainable Competitive Advantages</a:t>
            </a:r>
            <a:r>
              <a:rPr lang="en-GB" sz="1300" dirty="0"/>
              <a:t>: Companies that create and implement an open-source CAP Report can position themselves as responsible, forward-thinking, and cooperative players in the market</a:t>
            </a:r>
          </a:p>
          <a:p>
            <a:pPr marL="0" lvl="0" indent="0" algn="l" rtl="0">
              <a:spcBef>
                <a:spcPts val="0"/>
              </a:spcBef>
              <a:spcAft>
                <a:spcPts val="0"/>
              </a:spcAft>
              <a:buNone/>
            </a:pPr>
            <a:endParaRPr dirty="0"/>
          </a:p>
        </p:txBody>
      </p:sp>
      <p:sp>
        <p:nvSpPr>
          <p:cNvPr id="344" name="Google Shape;344;p39"/>
          <p:cNvSpPr txBox="1">
            <a:spLocks noGrp="1"/>
          </p:cNvSpPr>
          <p:nvPr>
            <p:ph type="title"/>
          </p:nvPr>
        </p:nvSpPr>
        <p:spPr>
          <a:xfrm>
            <a:off x="720000" y="604075"/>
            <a:ext cx="7704000" cy="451500"/>
          </a:xfrm>
          <a:prstGeom prst="rect">
            <a:avLst/>
          </a:prstGeom>
        </p:spPr>
        <p:txBody>
          <a:bodyPr spcFirstLastPara="1" wrap="square" lIns="91425" tIns="0" rIns="91425" bIns="0" anchor="t" anchorCtr="0">
            <a:noAutofit/>
          </a:bodyPr>
          <a:lstStyle/>
          <a:p>
            <a:pPr marL="0" lvl="0" indent="0" algn="l" rtl="0">
              <a:spcBef>
                <a:spcPts val="0"/>
              </a:spcBef>
              <a:spcAft>
                <a:spcPts val="0"/>
              </a:spcAft>
              <a:buNone/>
            </a:pPr>
            <a:r>
              <a:rPr lang="en-US" sz="2400" b="1" dirty="0"/>
              <a:t>Benefits of Open-Source Climate Action Plan</a:t>
            </a:r>
            <a:endParaRPr sz="2400" dirty="0"/>
          </a:p>
        </p:txBody>
      </p:sp>
      <p:pic>
        <p:nvPicPr>
          <p:cNvPr id="40" name="Picture 39" descr="A green and white logo&#10;&#10;Description automatically generated with medium confidence">
            <a:extLst>
              <a:ext uri="{FF2B5EF4-FFF2-40B4-BE49-F238E27FC236}">
                <a16:creationId xmlns:a16="http://schemas.microsoft.com/office/drawing/2014/main" id="{BDF25589-F79D-A502-AE99-774A1BA261E6}"/>
              </a:ext>
            </a:extLst>
          </p:cNvPr>
          <p:cNvPicPr>
            <a:picLocks noChangeAspect="1"/>
          </p:cNvPicPr>
          <p:nvPr/>
        </p:nvPicPr>
        <p:blipFill>
          <a:blip r:embed="rId3"/>
          <a:stretch>
            <a:fillRect/>
          </a:stretch>
        </p:blipFill>
        <p:spPr>
          <a:xfrm>
            <a:off x="7789317" y="594369"/>
            <a:ext cx="624601" cy="580822"/>
          </a:xfrm>
          <a:prstGeom prst="rect">
            <a:avLst/>
          </a:prstGeom>
        </p:spPr>
      </p:pic>
    </p:spTree>
    <p:extLst>
      <p:ext uri="{BB962C8B-B14F-4D97-AF65-F5344CB8AC3E}">
        <p14:creationId xmlns:p14="http://schemas.microsoft.com/office/powerpoint/2010/main" val="15848624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Rectangle 74">
            <a:extLst>
              <a:ext uri="{FF2B5EF4-FFF2-40B4-BE49-F238E27FC236}">
                <a16:creationId xmlns:a16="http://schemas.microsoft.com/office/drawing/2014/main" id="{A8A50E56-BC55-FCBD-B414-C77575AFB5B5}"/>
              </a:ext>
            </a:extLst>
          </p:cNvPr>
          <p:cNvSpPr/>
          <p:nvPr/>
        </p:nvSpPr>
        <p:spPr>
          <a:xfrm>
            <a:off x="5961614" y="2636649"/>
            <a:ext cx="2439425" cy="14842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4C44668-763F-033F-1017-C9181A2733C0}"/>
              </a:ext>
            </a:extLst>
          </p:cNvPr>
          <p:cNvSpPr>
            <a:spLocks noGrp="1"/>
          </p:cNvSpPr>
          <p:nvPr>
            <p:ph type="title"/>
          </p:nvPr>
        </p:nvSpPr>
        <p:spPr/>
        <p:txBody>
          <a:bodyPr/>
          <a:lstStyle/>
          <a:p>
            <a:r>
              <a:rPr lang="en-US" dirty="0"/>
              <a:t>Open-Source Solution</a:t>
            </a:r>
          </a:p>
        </p:txBody>
      </p:sp>
      <p:pic>
        <p:nvPicPr>
          <p:cNvPr id="73" name="Picture 72" descr="A picture containing text, screenshot, line, plot&#10;&#10;Description automatically generated">
            <a:extLst>
              <a:ext uri="{FF2B5EF4-FFF2-40B4-BE49-F238E27FC236}">
                <a16:creationId xmlns:a16="http://schemas.microsoft.com/office/drawing/2014/main" id="{B14299CB-CE5B-79AE-1441-E138E1E5428A}"/>
              </a:ext>
            </a:extLst>
          </p:cNvPr>
          <p:cNvPicPr>
            <a:picLocks noChangeAspect="1"/>
          </p:cNvPicPr>
          <p:nvPr/>
        </p:nvPicPr>
        <p:blipFill>
          <a:blip r:embed="rId3"/>
          <a:stretch>
            <a:fillRect/>
          </a:stretch>
        </p:blipFill>
        <p:spPr>
          <a:xfrm>
            <a:off x="827904" y="1481471"/>
            <a:ext cx="3572754" cy="1889320"/>
          </a:xfrm>
          <a:prstGeom prst="rect">
            <a:avLst/>
          </a:prstGeom>
          <a:effectLst>
            <a:outerShdw blurRad="50800" dist="38100" dir="2700000" algn="tl" rotWithShape="0">
              <a:prstClr val="black">
                <a:alpha val="40000"/>
              </a:prstClr>
            </a:outerShdw>
          </a:effectLst>
        </p:spPr>
      </p:pic>
      <p:grpSp>
        <p:nvGrpSpPr>
          <p:cNvPr id="3" name="Google Shape;244;p37">
            <a:extLst>
              <a:ext uri="{FF2B5EF4-FFF2-40B4-BE49-F238E27FC236}">
                <a16:creationId xmlns:a16="http://schemas.microsoft.com/office/drawing/2014/main" id="{9727BF33-719A-BDA6-650B-711B17DE5DCA}"/>
              </a:ext>
            </a:extLst>
          </p:cNvPr>
          <p:cNvGrpSpPr/>
          <p:nvPr/>
        </p:nvGrpSpPr>
        <p:grpSpPr>
          <a:xfrm>
            <a:off x="6476301" y="682065"/>
            <a:ext cx="1718169" cy="1280960"/>
            <a:chOff x="4863273" y="707088"/>
            <a:chExt cx="3416757" cy="3180447"/>
          </a:xfrm>
        </p:grpSpPr>
        <p:grpSp>
          <p:nvGrpSpPr>
            <p:cNvPr id="4" name="Google Shape;245;p37">
              <a:extLst>
                <a:ext uri="{FF2B5EF4-FFF2-40B4-BE49-F238E27FC236}">
                  <a16:creationId xmlns:a16="http://schemas.microsoft.com/office/drawing/2014/main" id="{C92DAE54-C471-D27A-D8F2-885933A81C2A}"/>
                </a:ext>
              </a:extLst>
            </p:cNvPr>
            <p:cNvGrpSpPr/>
            <p:nvPr/>
          </p:nvGrpSpPr>
          <p:grpSpPr>
            <a:xfrm>
              <a:off x="5182295" y="1037474"/>
              <a:ext cx="3048443" cy="2850060"/>
              <a:chOff x="4942950" y="1393025"/>
              <a:chExt cx="2600839" cy="2431585"/>
            </a:xfrm>
          </p:grpSpPr>
          <p:sp>
            <p:nvSpPr>
              <p:cNvPr id="49" name="Google Shape;246;p37">
                <a:extLst>
                  <a:ext uri="{FF2B5EF4-FFF2-40B4-BE49-F238E27FC236}">
                    <a16:creationId xmlns:a16="http://schemas.microsoft.com/office/drawing/2014/main" id="{45826CDB-9B8D-5FA0-32BE-B7D05C1E6915}"/>
                  </a:ext>
                </a:extLst>
              </p:cNvPr>
              <p:cNvSpPr/>
              <p:nvPr/>
            </p:nvSpPr>
            <p:spPr>
              <a:xfrm>
                <a:off x="6295984" y="2769171"/>
                <a:ext cx="1151149" cy="1055439"/>
              </a:xfrm>
              <a:custGeom>
                <a:avLst/>
                <a:gdLst/>
                <a:ahLst/>
                <a:cxnLst/>
                <a:rect l="l" t="t" r="r" b="b"/>
                <a:pathLst>
                  <a:path w="30634" h="28087" extrusionOk="0">
                    <a:moveTo>
                      <a:pt x="8212" y="0"/>
                    </a:moveTo>
                    <a:lnTo>
                      <a:pt x="1" y="14955"/>
                    </a:lnTo>
                    <a:lnTo>
                      <a:pt x="9570" y="28087"/>
                    </a:lnTo>
                    <a:lnTo>
                      <a:pt x="9351" y="23572"/>
                    </a:lnTo>
                    <a:lnTo>
                      <a:pt x="9351" y="23572"/>
                    </a:lnTo>
                    <a:cubicBezTo>
                      <a:pt x="9813" y="23595"/>
                      <a:pt x="10261" y="23605"/>
                      <a:pt x="10695" y="23605"/>
                    </a:cubicBezTo>
                    <a:cubicBezTo>
                      <a:pt x="13884" y="23605"/>
                      <a:pt x="16310" y="23016"/>
                      <a:pt x="18033" y="22348"/>
                    </a:cubicBezTo>
                    <a:cubicBezTo>
                      <a:pt x="19925" y="21613"/>
                      <a:pt x="21471" y="20197"/>
                      <a:pt x="22401" y="18388"/>
                    </a:cubicBezTo>
                    <a:lnTo>
                      <a:pt x="30633" y="2375"/>
                    </a:lnTo>
                    <a:lnTo>
                      <a:pt x="30633" y="2375"/>
                    </a:lnTo>
                    <a:cubicBezTo>
                      <a:pt x="28090" y="5021"/>
                      <a:pt x="23371" y="5755"/>
                      <a:pt x="18915" y="5755"/>
                    </a:cubicBezTo>
                    <a:cubicBezTo>
                      <a:pt x="14050" y="5755"/>
                      <a:pt x="9498" y="4879"/>
                      <a:pt x="8436" y="4660"/>
                    </a:cubicBezTo>
                    <a:lnTo>
                      <a:pt x="821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247;p37">
                <a:extLst>
                  <a:ext uri="{FF2B5EF4-FFF2-40B4-BE49-F238E27FC236}">
                    <a16:creationId xmlns:a16="http://schemas.microsoft.com/office/drawing/2014/main" id="{46B65359-AF71-6075-497F-023BB3063F82}"/>
                  </a:ext>
                </a:extLst>
              </p:cNvPr>
              <p:cNvSpPr/>
              <p:nvPr/>
            </p:nvSpPr>
            <p:spPr>
              <a:xfrm>
                <a:off x="6755902" y="2153567"/>
                <a:ext cx="787887" cy="760005"/>
              </a:xfrm>
              <a:custGeom>
                <a:avLst/>
                <a:gdLst/>
                <a:ahLst/>
                <a:cxnLst/>
                <a:rect l="l" t="t" r="r" b="b"/>
                <a:pathLst>
                  <a:path w="20967" h="20225" extrusionOk="0">
                    <a:moveTo>
                      <a:pt x="14509" y="1"/>
                    </a:moveTo>
                    <a:lnTo>
                      <a:pt x="1" y="8673"/>
                    </a:lnTo>
                    <a:lnTo>
                      <a:pt x="8237" y="20225"/>
                    </a:lnTo>
                    <a:cubicBezTo>
                      <a:pt x="8249" y="20225"/>
                      <a:pt x="8260" y="20225"/>
                      <a:pt x="8272" y="20225"/>
                    </a:cubicBezTo>
                    <a:cubicBezTo>
                      <a:pt x="14656" y="20225"/>
                      <a:pt x="18146" y="17446"/>
                      <a:pt x="19798" y="14933"/>
                    </a:cubicBezTo>
                    <a:cubicBezTo>
                      <a:pt x="20922" y="13225"/>
                      <a:pt x="20966" y="11024"/>
                      <a:pt x="19934" y="9261"/>
                    </a:cubicBezTo>
                    <a:lnTo>
                      <a:pt x="1450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248;p37">
                <a:extLst>
                  <a:ext uri="{FF2B5EF4-FFF2-40B4-BE49-F238E27FC236}">
                    <a16:creationId xmlns:a16="http://schemas.microsoft.com/office/drawing/2014/main" id="{9DA57E0C-F2FB-6DE1-1AA8-3AB3BF4F1285}"/>
                  </a:ext>
                </a:extLst>
              </p:cNvPr>
              <p:cNvSpPr/>
              <p:nvPr/>
            </p:nvSpPr>
            <p:spPr>
              <a:xfrm>
                <a:off x="4942950" y="2188101"/>
                <a:ext cx="919033" cy="1226154"/>
              </a:xfrm>
              <a:custGeom>
                <a:avLst/>
                <a:gdLst/>
                <a:ahLst/>
                <a:cxnLst/>
                <a:rect l="l" t="t" r="r" b="b"/>
                <a:pathLst>
                  <a:path w="24457" h="32630" extrusionOk="0">
                    <a:moveTo>
                      <a:pt x="16399" y="1"/>
                    </a:moveTo>
                    <a:lnTo>
                      <a:pt x="208" y="922"/>
                    </a:lnTo>
                    <a:lnTo>
                      <a:pt x="4107" y="3192"/>
                    </a:lnTo>
                    <a:cubicBezTo>
                      <a:pt x="1847" y="6338"/>
                      <a:pt x="841" y="9107"/>
                      <a:pt x="413" y="11168"/>
                    </a:cubicBezTo>
                    <a:cubicBezTo>
                      <a:pt x="0" y="13159"/>
                      <a:pt x="346" y="15232"/>
                      <a:pt x="1354" y="16997"/>
                    </a:cubicBezTo>
                    <a:lnTo>
                      <a:pt x="10286" y="32629"/>
                    </a:lnTo>
                    <a:cubicBezTo>
                      <a:pt x="8542" y="25143"/>
                      <a:pt x="18977" y="14182"/>
                      <a:pt x="20433" y="12698"/>
                    </a:cubicBezTo>
                    <a:lnTo>
                      <a:pt x="24457" y="15041"/>
                    </a:lnTo>
                    <a:lnTo>
                      <a:pt x="1639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 name="Google Shape;249;p37">
                <a:extLst>
                  <a:ext uri="{FF2B5EF4-FFF2-40B4-BE49-F238E27FC236}">
                    <a16:creationId xmlns:a16="http://schemas.microsoft.com/office/drawing/2014/main" id="{21FB4601-B502-AA7C-13DE-1B671EDA403E}"/>
                  </a:ext>
                </a:extLst>
              </p:cNvPr>
              <p:cNvSpPr/>
              <p:nvPr/>
            </p:nvSpPr>
            <p:spPr>
              <a:xfrm>
                <a:off x="5359502" y="3038192"/>
                <a:ext cx="662604" cy="636149"/>
              </a:xfrm>
              <a:custGeom>
                <a:avLst/>
                <a:gdLst/>
                <a:ahLst/>
                <a:cxnLst/>
                <a:rect l="l" t="t" r="r" b="b"/>
                <a:pathLst>
                  <a:path w="17633" h="16929" extrusionOk="0">
                    <a:moveTo>
                      <a:pt x="17633" y="0"/>
                    </a:moveTo>
                    <a:lnTo>
                      <a:pt x="3489" y="658"/>
                    </a:lnTo>
                    <a:cubicBezTo>
                      <a:pt x="0" y="6046"/>
                      <a:pt x="428" y="10506"/>
                      <a:pt x="1637" y="13268"/>
                    </a:cubicBezTo>
                    <a:cubicBezTo>
                      <a:pt x="2456" y="15141"/>
                      <a:pt x="4274" y="16375"/>
                      <a:pt x="6310" y="16464"/>
                    </a:cubicBezTo>
                    <a:lnTo>
                      <a:pt x="17008" y="16928"/>
                    </a:lnTo>
                    <a:lnTo>
                      <a:pt x="1763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250;p37">
                <a:extLst>
                  <a:ext uri="{FF2B5EF4-FFF2-40B4-BE49-F238E27FC236}">
                    <a16:creationId xmlns:a16="http://schemas.microsoft.com/office/drawing/2014/main" id="{DDFDBFC1-5F48-46EE-123B-5EA4D4B9181A}"/>
                  </a:ext>
                </a:extLst>
              </p:cNvPr>
              <p:cNvSpPr/>
              <p:nvPr/>
            </p:nvSpPr>
            <p:spPr>
              <a:xfrm>
                <a:off x="5914906" y="1393025"/>
                <a:ext cx="1226717" cy="803445"/>
              </a:xfrm>
              <a:custGeom>
                <a:avLst/>
                <a:gdLst/>
                <a:ahLst/>
                <a:cxnLst/>
                <a:rect l="l" t="t" r="r" b="b"/>
                <a:pathLst>
                  <a:path w="32645" h="21381" extrusionOk="0">
                    <a:moveTo>
                      <a:pt x="18222" y="0"/>
                    </a:moveTo>
                    <a:cubicBezTo>
                      <a:pt x="18133" y="0"/>
                      <a:pt x="18045" y="2"/>
                      <a:pt x="17956" y="4"/>
                    </a:cubicBezTo>
                    <a:lnTo>
                      <a:pt x="0" y="575"/>
                    </a:lnTo>
                    <a:cubicBezTo>
                      <a:pt x="7410" y="2544"/>
                      <a:pt x="12161" y="16931"/>
                      <a:pt x="12783" y="18918"/>
                    </a:cubicBezTo>
                    <a:lnTo>
                      <a:pt x="8833" y="21380"/>
                    </a:lnTo>
                    <a:lnTo>
                      <a:pt x="25855" y="21307"/>
                    </a:lnTo>
                    <a:lnTo>
                      <a:pt x="32645" y="6535"/>
                    </a:lnTo>
                    <a:lnTo>
                      <a:pt x="28816" y="8922"/>
                    </a:lnTo>
                    <a:cubicBezTo>
                      <a:pt x="27107" y="5444"/>
                      <a:pt x="25142" y="3254"/>
                      <a:pt x="23528" y="1908"/>
                    </a:cubicBezTo>
                    <a:cubicBezTo>
                      <a:pt x="22039" y="664"/>
                      <a:pt x="20156" y="0"/>
                      <a:pt x="1822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251;p37">
                <a:extLst>
                  <a:ext uri="{FF2B5EF4-FFF2-40B4-BE49-F238E27FC236}">
                    <a16:creationId xmlns:a16="http://schemas.microsoft.com/office/drawing/2014/main" id="{A2E027F0-F04E-E24C-C100-DBCB09014E55}"/>
                  </a:ext>
                </a:extLst>
              </p:cNvPr>
              <p:cNvSpPr/>
              <p:nvPr/>
            </p:nvSpPr>
            <p:spPr>
              <a:xfrm>
                <a:off x="5371828" y="1437555"/>
                <a:ext cx="776727" cy="767032"/>
              </a:xfrm>
              <a:custGeom>
                <a:avLst/>
                <a:gdLst/>
                <a:ahLst/>
                <a:cxnLst/>
                <a:rect l="l" t="t" r="r" b="b"/>
                <a:pathLst>
                  <a:path w="20670" h="20412" extrusionOk="0">
                    <a:moveTo>
                      <a:pt x="10038" y="1"/>
                    </a:moveTo>
                    <a:cubicBezTo>
                      <a:pt x="8154" y="1"/>
                      <a:pt x="6397" y="1009"/>
                      <a:pt x="5431" y="2655"/>
                    </a:cubicBezTo>
                    <a:lnTo>
                      <a:pt x="1" y="11912"/>
                    </a:lnTo>
                    <a:lnTo>
                      <a:pt x="14610" y="20412"/>
                    </a:lnTo>
                    <a:lnTo>
                      <a:pt x="20669" y="7577"/>
                    </a:lnTo>
                    <a:cubicBezTo>
                      <a:pt x="17564" y="1957"/>
                      <a:pt x="13437" y="243"/>
                      <a:pt x="10438" y="16"/>
                    </a:cubicBezTo>
                    <a:cubicBezTo>
                      <a:pt x="10304" y="6"/>
                      <a:pt x="10171" y="1"/>
                      <a:pt x="1003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 name="Google Shape;252;p37">
              <a:extLst>
                <a:ext uri="{FF2B5EF4-FFF2-40B4-BE49-F238E27FC236}">
                  <a16:creationId xmlns:a16="http://schemas.microsoft.com/office/drawing/2014/main" id="{354C4EDD-94D6-24C3-8AF6-4815F3FC704C}"/>
                </a:ext>
              </a:extLst>
            </p:cNvPr>
            <p:cNvGrpSpPr/>
            <p:nvPr/>
          </p:nvGrpSpPr>
          <p:grpSpPr>
            <a:xfrm>
              <a:off x="5379875" y="2093213"/>
              <a:ext cx="516050" cy="573250"/>
              <a:chOff x="2284250" y="2677300"/>
              <a:chExt cx="516050" cy="573250"/>
            </a:xfrm>
          </p:grpSpPr>
          <p:sp>
            <p:nvSpPr>
              <p:cNvPr id="33" name="Google Shape;253;p37">
                <a:extLst>
                  <a:ext uri="{FF2B5EF4-FFF2-40B4-BE49-F238E27FC236}">
                    <a16:creationId xmlns:a16="http://schemas.microsoft.com/office/drawing/2014/main" id="{6FD113CC-F823-191E-05BD-43AA992E1341}"/>
                  </a:ext>
                </a:extLst>
              </p:cNvPr>
              <p:cNvSpPr/>
              <p:nvPr/>
            </p:nvSpPr>
            <p:spPr>
              <a:xfrm>
                <a:off x="2653700" y="2847025"/>
                <a:ext cx="27325" cy="403525"/>
              </a:xfrm>
              <a:custGeom>
                <a:avLst/>
                <a:gdLst/>
                <a:ahLst/>
                <a:cxnLst/>
                <a:rect l="l" t="t" r="r" b="b"/>
                <a:pathLst>
                  <a:path w="1093" h="16141" extrusionOk="0">
                    <a:moveTo>
                      <a:pt x="137" y="0"/>
                    </a:moveTo>
                    <a:lnTo>
                      <a:pt x="0" y="16140"/>
                    </a:lnTo>
                    <a:lnTo>
                      <a:pt x="1093" y="16140"/>
                    </a:lnTo>
                    <a:lnTo>
                      <a:pt x="801" y="56"/>
                    </a:lnTo>
                    <a:lnTo>
                      <a:pt x="1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54;p37">
                <a:extLst>
                  <a:ext uri="{FF2B5EF4-FFF2-40B4-BE49-F238E27FC236}">
                    <a16:creationId xmlns:a16="http://schemas.microsoft.com/office/drawing/2014/main" id="{6AA9813C-35A5-41C3-1AF3-9F4BED3CA2C5}"/>
                  </a:ext>
                </a:extLst>
              </p:cNvPr>
              <p:cNvSpPr/>
              <p:nvPr/>
            </p:nvSpPr>
            <p:spPr>
              <a:xfrm>
                <a:off x="2661350" y="2677300"/>
                <a:ext cx="32975" cy="157325"/>
              </a:xfrm>
              <a:custGeom>
                <a:avLst/>
                <a:gdLst/>
                <a:ahLst/>
                <a:cxnLst/>
                <a:rect l="l" t="t" r="r" b="b"/>
                <a:pathLst>
                  <a:path w="1319" h="6293" extrusionOk="0">
                    <a:moveTo>
                      <a:pt x="633" y="1"/>
                    </a:moveTo>
                    <a:lnTo>
                      <a:pt x="1" y="6118"/>
                    </a:lnTo>
                    <a:lnTo>
                      <a:pt x="461" y="6292"/>
                    </a:lnTo>
                    <a:lnTo>
                      <a:pt x="1318" y="5383"/>
                    </a:lnTo>
                    <a:lnTo>
                      <a:pt x="946" y="258"/>
                    </a:lnTo>
                    <a:lnTo>
                      <a:pt x="63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55;p37">
                <a:extLst>
                  <a:ext uri="{FF2B5EF4-FFF2-40B4-BE49-F238E27FC236}">
                    <a16:creationId xmlns:a16="http://schemas.microsoft.com/office/drawing/2014/main" id="{85A1016C-C252-34EB-83F0-14E54429AE3C}"/>
                  </a:ext>
                </a:extLst>
              </p:cNvPr>
              <p:cNvSpPr/>
              <p:nvPr/>
            </p:nvSpPr>
            <p:spPr>
              <a:xfrm>
                <a:off x="2656125" y="2766400"/>
                <a:ext cx="42775" cy="78800"/>
              </a:xfrm>
              <a:custGeom>
                <a:avLst/>
                <a:gdLst/>
                <a:ahLst/>
                <a:cxnLst/>
                <a:rect l="l" t="t" r="r" b="b"/>
                <a:pathLst>
                  <a:path w="1711" h="3152" extrusionOk="0">
                    <a:moveTo>
                      <a:pt x="1711" y="0"/>
                    </a:moveTo>
                    <a:lnTo>
                      <a:pt x="0" y="2146"/>
                    </a:lnTo>
                    <a:lnTo>
                      <a:pt x="499" y="3151"/>
                    </a:lnTo>
                    <a:lnTo>
                      <a:pt x="1702" y="2014"/>
                    </a:lnTo>
                    <a:lnTo>
                      <a:pt x="171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56;p37">
                <a:extLst>
                  <a:ext uri="{FF2B5EF4-FFF2-40B4-BE49-F238E27FC236}">
                    <a16:creationId xmlns:a16="http://schemas.microsoft.com/office/drawing/2014/main" id="{567EC42D-9C2C-BC74-B506-21BD79A7CD60}"/>
                  </a:ext>
                </a:extLst>
              </p:cNvPr>
              <p:cNvSpPr/>
              <p:nvPr/>
            </p:nvSpPr>
            <p:spPr>
              <a:xfrm>
                <a:off x="2665800" y="2840825"/>
                <a:ext cx="134500" cy="92650"/>
              </a:xfrm>
              <a:custGeom>
                <a:avLst/>
                <a:gdLst/>
                <a:ahLst/>
                <a:cxnLst/>
                <a:rect l="l" t="t" r="r" b="b"/>
                <a:pathLst>
                  <a:path w="5380" h="3706" extrusionOk="0">
                    <a:moveTo>
                      <a:pt x="378" y="1"/>
                    </a:moveTo>
                    <a:lnTo>
                      <a:pt x="1" y="317"/>
                    </a:lnTo>
                    <a:lnTo>
                      <a:pt x="369" y="1512"/>
                    </a:lnTo>
                    <a:lnTo>
                      <a:pt x="5003" y="3705"/>
                    </a:lnTo>
                    <a:lnTo>
                      <a:pt x="5380" y="3557"/>
                    </a:lnTo>
                    <a:lnTo>
                      <a:pt x="37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57;p37">
                <a:extLst>
                  <a:ext uri="{FF2B5EF4-FFF2-40B4-BE49-F238E27FC236}">
                    <a16:creationId xmlns:a16="http://schemas.microsoft.com/office/drawing/2014/main" id="{A9E05CA6-3616-8952-3F94-34966F332203}"/>
                  </a:ext>
                </a:extLst>
              </p:cNvPr>
              <p:cNvSpPr/>
              <p:nvPr/>
            </p:nvSpPr>
            <p:spPr>
              <a:xfrm>
                <a:off x="2658750" y="2839800"/>
                <a:ext cx="53525" cy="65225"/>
              </a:xfrm>
              <a:custGeom>
                <a:avLst/>
                <a:gdLst/>
                <a:ahLst/>
                <a:cxnLst/>
                <a:rect l="l" t="t" r="r" b="b"/>
                <a:pathLst>
                  <a:path w="2141" h="2609" extrusionOk="0">
                    <a:moveTo>
                      <a:pt x="0" y="1"/>
                    </a:moveTo>
                    <a:lnTo>
                      <a:pt x="396" y="1610"/>
                    </a:lnTo>
                    <a:lnTo>
                      <a:pt x="2141" y="2608"/>
                    </a:lnTo>
                    <a:lnTo>
                      <a:pt x="1118" y="59"/>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58;p37">
                <a:extLst>
                  <a:ext uri="{FF2B5EF4-FFF2-40B4-BE49-F238E27FC236}">
                    <a16:creationId xmlns:a16="http://schemas.microsoft.com/office/drawing/2014/main" id="{EB05803D-E2AC-821C-459C-CE4839350299}"/>
                  </a:ext>
                </a:extLst>
              </p:cNvPr>
              <p:cNvSpPr/>
              <p:nvPr/>
            </p:nvSpPr>
            <p:spPr>
              <a:xfrm>
                <a:off x="2520700" y="2828900"/>
                <a:ext cx="137100" cy="86775"/>
              </a:xfrm>
              <a:custGeom>
                <a:avLst/>
                <a:gdLst/>
                <a:ahLst/>
                <a:cxnLst/>
                <a:rect l="l" t="t" r="r" b="b"/>
                <a:pathLst>
                  <a:path w="5484" h="3471" extrusionOk="0">
                    <a:moveTo>
                      <a:pt x="4158" y="0"/>
                    </a:moveTo>
                    <a:lnTo>
                      <a:pt x="46" y="3068"/>
                    </a:lnTo>
                    <a:lnTo>
                      <a:pt x="1" y="3471"/>
                    </a:lnTo>
                    <a:lnTo>
                      <a:pt x="5483" y="719"/>
                    </a:lnTo>
                    <a:lnTo>
                      <a:pt x="5383" y="236"/>
                    </a:lnTo>
                    <a:lnTo>
                      <a:pt x="415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259;p37">
                <a:extLst>
                  <a:ext uri="{FF2B5EF4-FFF2-40B4-BE49-F238E27FC236}">
                    <a16:creationId xmlns:a16="http://schemas.microsoft.com/office/drawing/2014/main" id="{2B22E66E-035D-7265-A555-3CD3E2D214F0}"/>
                  </a:ext>
                </a:extLst>
              </p:cNvPr>
              <p:cNvSpPr/>
              <p:nvPr/>
            </p:nvSpPr>
            <p:spPr>
              <a:xfrm>
                <a:off x="2583900" y="2822550"/>
                <a:ext cx="82550" cy="34250"/>
              </a:xfrm>
              <a:custGeom>
                <a:avLst/>
                <a:gdLst/>
                <a:ahLst/>
                <a:cxnLst/>
                <a:rect l="l" t="t" r="r" b="b"/>
                <a:pathLst>
                  <a:path w="3302" h="1370" extrusionOk="0">
                    <a:moveTo>
                      <a:pt x="1700" y="1"/>
                    </a:moveTo>
                    <a:lnTo>
                      <a:pt x="0" y="1075"/>
                    </a:lnTo>
                    <a:lnTo>
                      <a:pt x="2725" y="1369"/>
                    </a:lnTo>
                    <a:lnTo>
                      <a:pt x="3302" y="408"/>
                    </a:lnTo>
                    <a:lnTo>
                      <a:pt x="170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60;p37">
                <a:extLst>
                  <a:ext uri="{FF2B5EF4-FFF2-40B4-BE49-F238E27FC236}">
                    <a16:creationId xmlns:a16="http://schemas.microsoft.com/office/drawing/2014/main" id="{6C9954D7-58D3-A3E6-4923-B2B1E5DF02C8}"/>
                  </a:ext>
                </a:extLst>
              </p:cNvPr>
              <p:cNvSpPr/>
              <p:nvPr/>
            </p:nvSpPr>
            <p:spPr>
              <a:xfrm>
                <a:off x="2646025" y="2821975"/>
                <a:ext cx="38250" cy="36025"/>
              </a:xfrm>
              <a:custGeom>
                <a:avLst/>
                <a:gdLst/>
                <a:ahLst/>
                <a:cxnLst/>
                <a:rect l="l" t="t" r="r" b="b"/>
                <a:pathLst>
                  <a:path w="1530" h="1441" extrusionOk="0">
                    <a:moveTo>
                      <a:pt x="759" y="0"/>
                    </a:moveTo>
                    <a:cubicBezTo>
                      <a:pt x="733" y="0"/>
                      <a:pt x="708" y="2"/>
                      <a:pt x="682" y="4"/>
                    </a:cubicBezTo>
                    <a:cubicBezTo>
                      <a:pt x="287" y="46"/>
                      <a:pt x="0" y="399"/>
                      <a:pt x="41" y="795"/>
                    </a:cubicBezTo>
                    <a:cubicBezTo>
                      <a:pt x="71" y="1085"/>
                      <a:pt x="273" y="1327"/>
                      <a:pt x="552" y="1411"/>
                    </a:cubicBezTo>
                    <a:cubicBezTo>
                      <a:pt x="620" y="1431"/>
                      <a:pt x="689" y="1441"/>
                      <a:pt x="758" y="1441"/>
                    </a:cubicBezTo>
                    <a:cubicBezTo>
                      <a:pt x="972" y="1441"/>
                      <a:pt x="1179" y="1346"/>
                      <a:pt x="1318" y="1175"/>
                    </a:cubicBezTo>
                    <a:cubicBezTo>
                      <a:pt x="1501" y="948"/>
                      <a:pt x="1530" y="633"/>
                      <a:pt x="1391" y="377"/>
                    </a:cubicBezTo>
                    <a:cubicBezTo>
                      <a:pt x="1264" y="143"/>
                      <a:pt x="1020" y="0"/>
                      <a:pt x="75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61;p37">
                <a:extLst>
                  <a:ext uri="{FF2B5EF4-FFF2-40B4-BE49-F238E27FC236}">
                    <a16:creationId xmlns:a16="http://schemas.microsoft.com/office/drawing/2014/main" id="{DC06F9D8-3CEC-D184-A458-9BD4A81235DC}"/>
                  </a:ext>
                </a:extLst>
              </p:cNvPr>
              <p:cNvSpPr/>
              <p:nvPr/>
            </p:nvSpPr>
            <p:spPr>
              <a:xfrm>
                <a:off x="2393450" y="2953975"/>
                <a:ext cx="22300" cy="247825"/>
              </a:xfrm>
              <a:custGeom>
                <a:avLst/>
                <a:gdLst/>
                <a:ahLst/>
                <a:cxnLst/>
                <a:rect l="l" t="t" r="r" b="b"/>
                <a:pathLst>
                  <a:path w="892" h="9913" extrusionOk="0">
                    <a:moveTo>
                      <a:pt x="112" y="1"/>
                    </a:moveTo>
                    <a:lnTo>
                      <a:pt x="1" y="9913"/>
                    </a:lnTo>
                    <a:lnTo>
                      <a:pt x="891" y="9913"/>
                    </a:lnTo>
                    <a:lnTo>
                      <a:pt x="653" y="46"/>
                    </a:lnTo>
                    <a:lnTo>
                      <a:pt x="11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62;p37">
                <a:extLst>
                  <a:ext uri="{FF2B5EF4-FFF2-40B4-BE49-F238E27FC236}">
                    <a16:creationId xmlns:a16="http://schemas.microsoft.com/office/drawing/2014/main" id="{B07FAE8D-D7A0-D4E1-FFF6-5DA183256494}"/>
                  </a:ext>
                </a:extLst>
              </p:cNvPr>
              <p:cNvSpPr/>
              <p:nvPr/>
            </p:nvSpPr>
            <p:spPr>
              <a:xfrm>
                <a:off x="2401825" y="2945825"/>
                <a:ext cx="110575" cy="74100"/>
              </a:xfrm>
              <a:custGeom>
                <a:avLst/>
                <a:gdLst/>
                <a:ahLst/>
                <a:cxnLst/>
                <a:rect l="l" t="t" r="r" b="b"/>
                <a:pathLst>
                  <a:path w="4423" h="2964" extrusionOk="0">
                    <a:moveTo>
                      <a:pt x="304" y="0"/>
                    </a:moveTo>
                    <a:lnTo>
                      <a:pt x="1" y="263"/>
                    </a:lnTo>
                    <a:lnTo>
                      <a:pt x="315" y="1232"/>
                    </a:lnTo>
                    <a:lnTo>
                      <a:pt x="4118" y="2963"/>
                    </a:lnTo>
                    <a:lnTo>
                      <a:pt x="4423" y="2838"/>
                    </a:lnTo>
                    <a:lnTo>
                      <a:pt x="30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263;p37">
                <a:extLst>
                  <a:ext uri="{FF2B5EF4-FFF2-40B4-BE49-F238E27FC236}">
                    <a16:creationId xmlns:a16="http://schemas.microsoft.com/office/drawing/2014/main" id="{97A824FD-1058-98EE-060C-1C337E2745AC}"/>
                  </a:ext>
                </a:extLst>
              </p:cNvPr>
              <p:cNvSpPr/>
              <p:nvPr/>
            </p:nvSpPr>
            <p:spPr>
              <a:xfrm>
                <a:off x="2395925" y="2945200"/>
                <a:ext cx="44450" cy="52475"/>
              </a:xfrm>
              <a:custGeom>
                <a:avLst/>
                <a:gdLst/>
                <a:ahLst/>
                <a:cxnLst/>
                <a:rect l="l" t="t" r="r" b="b"/>
                <a:pathLst>
                  <a:path w="1778" h="2099" extrusionOk="0">
                    <a:moveTo>
                      <a:pt x="1" y="0"/>
                    </a:moveTo>
                    <a:lnTo>
                      <a:pt x="344" y="1306"/>
                    </a:lnTo>
                    <a:lnTo>
                      <a:pt x="1778" y="2099"/>
                    </a:lnTo>
                    <a:lnTo>
                      <a:pt x="1778" y="2099"/>
                    </a:lnTo>
                    <a:lnTo>
                      <a:pt x="912" y="33"/>
                    </a:ln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64;p37">
                <a:extLst>
                  <a:ext uri="{FF2B5EF4-FFF2-40B4-BE49-F238E27FC236}">
                    <a16:creationId xmlns:a16="http://schemas.microsoft.com/office/drawing/2014/main" id="{0FD0121D-F81B-A2A0-417C-FC99EA1D90C5}"/>
                  </a:ext>
                </a:extLst>
              </p:cNvPr>
              <p:cNvSpPr/>
              <p:nvPr/>
            </p:nvSpPr>
            <p:spPr>
              <a:xfrm>
                <a:off x="2284250" y="2936775"/>
                <a:ext cx="112225" cy="70025"/>
              </a:xfrm>
              <a:custGeom>
                <a:avLst/>
                <a:gdLst/>
                <a:ahLst/>
                <a:cxnLst/>
                <a:rect l="l" t="t" r="r" b="b"/>
                <a:pathLst>
                  <a:path w="4489" h="2801" extrusionOk="0">
                    <a:moveTo>
                      <a:pt x="3413" y="1"/>
                    </a:moveTo>
                    <a:lnTo>
                      <a:pt x="41" y="2472"/>
                    </a:lnTo>
                    <a:lnTo>
                      <a:pt x="0" y="2801"/>
                    </a:lnTo>
                    <a:lnTo>
                      <a:pt x="4488" y="596"/>
                    </a:lnTo>
                    <a:lnTo>
                      <a:pt x="4410" y="202"/>
                    </a:lnTo>
                    <a:lnTo>
                      <a:pt x="341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265;p37">
                <a:extLst>
                  <a:ext uri="{FF2B5EF4-FFF2-40B4-BE49-F238E27FC236}">
                    <a16:creationId xmlns:a16="http://schemas.microsoft.com/office/drawing/2014/main" id="{3883BFF1-83EF-EDF4-6693-DA95340AC525}"/>
                  </a:ext>
                </a:extLst>
              </p:cNvPr>
              <p:cNvSpPr/>
              <p:nvPr/>
            </p:nvSpPr>
            <p:spPr>
              <a:xfrm>
                <a:off x="2336225" y="2931625"/>
                <a:ext cx="67400" cy="28100"/>
              </a:xfrm>
              <a:custGeom>
                <a:avLst/>
                <a:gdLst/>
                <a:ahLst/>
                <a:cxnLst/>
                <a:rect l="l" t="t" r="r" b="b"/>
                <a:pathLst>
                  <a:path w="2696" h="1124" extrusionOk="0">
                    <a:moveTo>
                      <a:pt x="1393" y="0"/>
                    </a:moveTo>
                    <a:lnTo>
                      <a:pt x="1" y="865"/>
                    </a:lnTo>
                    <a:lnTo>
                      <a:pt x="2219" y="1124"/>
                    </a:lnTo>
                    <a:lnTo>
                      <a:pt x="2696" y="344"/>
                    </a:lnTo>
                    <a:lnTo>
                      <a:pt x="139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266;p37">
                <a:extLst>
                  <a:ext uri="{FF2B5EF4-FFF2-40B4-BE49-F238E27FC236}">
                    <a16:creationId xmlns:a16="http://schemas.microsoft.com/office/drawing/2014/main" id="{6EFC1CDF-6112-6445-89EB-2BA2A974D9E8}"/>
                  </a:ext>
                </a:extLst>
              </p:cNvPr>
              <p:cNvSpPr/>
              <p:nvPr/>
            </p:nvSpPr>
            <p:spPr>
              <a:xfrm>
                <a:off x="2398950" y="2811550"/>
                <a:ext cx="25775" cy="128150"/>
              </a:xfrm>
              <a:custGeom>
                <a:avLst/>
                <a:gdLst/>
                <a:ahLst/>
                <a:cxnLst/>
                <a:rect l="l" t="t" r="r" b="b"/>
                <a:pathLst>
                  <a:path w="1031" h="5126" extrusionOk="0">
                    <a:moveTo>
                      <a:pt x="173" y="1"/>
                    </a:moveTo>
                    <a:lnTo>
                      <a:pt x="1" y="5009"/>
                    </a:lnTo>
                    <a:lnTo>
                      <a:pt x="384" y="5125"/>
                    </a:lnTo>
                    <a:lnTo>
                      <a:pt x="1031" y="4338"/>
                    </a:lnTo>
                    <a:lnTo>
                      <a:pt x="442" y="191"/>
                    </a:lnTo>
                    <a:lnTo>
                      <a:pt x="1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267;p37">
                <a:extLst>
                  <a:ext uri="{FF2B5EF4-FFF2-40B4-BE49-F238E27FC236}">
                    <a16:creationId xmlns:a16="http://schemas.microsoft.com/office/drawing/2014/main" id="{96DFBF99-C288-B457-64FD-8295094CF453}"/>
                  </a:ext>
                </a:extLst>
              </p:cNvPr>
              <p:cNvSpPr/>
              <p:nvPr/>
            </p:nvSpPr>
            <p:spPr>
              <a:xfrm>
                <a:off x="2394100" y="2882725"/>
                <a:ext cx="34450" cy="65800"/>
              </a:xfrm>
              <a:custGeom>
                <a:avLst/>
                <a:gdLst/>
                <a:ahLst/>
                <a:cxnLst/>
                <a:rect l="l" t="t" r="r" b="b"/>
                <a:pathLst>
                  <a:path w="1378" h="2632" extrusionOk="0">
                    <a:moveTo>
                      <a:pt x="1272" y="0"/>
                    </a:moveTo>
                    <a:lnTo>
                      <a:pt x="1" y="1842"/>
                    </a:lnTo>
                    <a:lnTo>
                      <a:pt x="463" y="2632"/>
                    </a:lnTo>
                    <a:lnTo>
                      <a:pt x="1377" y="1639"/>
                    </a:lnTo>
                    <a:lnTo>
                      <a:pt x="127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268;p37">
                <a:extLst>
                  <a:ext uri="{FF2B5EF4-FFF2-40B4-BE49-F238E27FC236}">
                    <a16:creationId xmlns:a16="http://schemas.microsoft.com/office/drawing/2014/main" id="{2333A3F3-5713-1BE0-5329-E66E56F7D5AE}"/>
                  </a:ext>
                </a:extLst>
              </p:cNvPr>
              <p:cNvSpPr/>
              <p:nvPr/>
            </p:nvSpPr>
            <p:spPr>
              <a:xfrm>
                <a:off x="2385300" y="2929900"/>
                <a:ext cx="32475" cy="29300"/>
              </a:xfrm>
              <a:custGeom>
                <a:avLst/>
                <a:gdLst/>
                <a:ahLst/>
                <a:cxnLst/>
                <a:rect l="l" t="t" r="r" b="b"/>
                <a:pathLst>
                  <a:path w="1299" h="1172" extrusionOk="0">
                    <a:moveTo>
                      <a:pt x="632" y="0"/>
                    </a:moveTo>
                    <a:cubicBezTo>
                      <a:pt x="480" y="0"/>
                      <a:pt x="331" y="59"/>
                      <a:pt x="219" y="171"/>
                    </a:cubicBezTo>
                    <a:cubicBezTo>
                      <a:pt x="52" y="337"/>
                      <a:pt x="0" y="588"/>
                      <a:pt x="89" y="807"/>
                    </a:cubicBezTo>
                    <a:cubicBezTo>
                      <a:pt x="179" y="1026"/>
                      <a:pt x="392" y="1170"/>
                      <a:pt x="629" y="1171"/>
                    </a:cubicBezTo>
                    <a:cubicBezTo>
                      <a:pt x="631" y="1171"/>
                      <a:pt x="633" y="1171"/>
                      <a:pt x="634" y="1171"/>
                    </a:cubicBezTo>
                    <a:cubicBezTo>
                      <a:pt x="868" y="1171"/>
                      <a:pt x="1080" y="1030"/>
                      <a:pt x="1172" y="814"/>
                    </a:cubicBezTo>
                    <a:cubicBezTo>
                      <a:pt x="1298" y="515"/>
                      <a:pt x="1157" y="171"/>
                      <a:pt x="858" y="45"/>
                    </a:cubicBezTo>
                    <a:cubicBezTo>
                      <a:pt x="785" y="15"/>
                      <a:pt x="708" y="0"/>
                      <a:pt x="63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 name="Google Shape;269;p37">
              <a:extLst>
                <a:ext uri="{FF2B5EF4-FFF2-40B4-BE49-F238E27FC236}">
                  <a16:creationId xmlns:a16="http://schemas.microsoft.com/office/drawing/2014/main" id="{14EE4513-FE58-BC43-49B0-5DCC7B0973E6}"/>
                </a:ext>
              </a:extLst>
            </p:cNvPr>
            <p:cNvSpPr/>
            <p:nvPr/>
          </p:nvSpPr>
          <p:spPr>
            <a:xfrm>
              <a:off x="6866125" y="1241600"/>
              <a:ext cx="18075" cy="104375"/>
            </a:xfrm>
            <a:custGeom>
              <a:avLst/>
              <a:gdLst/>
              <a:ahLst/>
              <a:cxnLst/>
              <a:rect l="l" t="t" r="r" b="b"/>
              <a:pathLst>
                <a:path w="723" h="4175" extrusionOk="0">
                  <a:moveTo>
                    <a:pt x="0" y="1"/>
                  </a:moveTo>
                  <a:lnTo>
                    <a:pt x="0" y="4175"/>
                  </a:lnTo>
                  <a:lnTo>
                    <a:pt x="722" y="4175"/>
                  </a:lnTo>
                  <a:lnTo>
                    <a:pt x="722" y="113"/>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70;p37">
              <a:extLst>
                <a:ext uri="{FF2B5EF4-FFF2-40B4-BE49-F238E27FC236}">
                  <a16:creationId xmlns:a16="http://schemas.microsoft.com/office/drawing/2014/main" id="{D9DE927E-7731-0286-7FAE-5A1AECF2CE51}"/>
                </a:ext>
              </a:extLst>
            </p:cNvPr>
            <p:cNvSpPr/>
            <p:nvPr/>
          </p:nvSpPr>
          <p:spPr>
            <a:xfrm>
              <a:off x="6816675" y="1202225"/>
              <a:ext cx="116950" cy="117300"/>
            </a:xfrm>
            <a:custGeom>
              <a:avLst/>
              <a:gdLst/>
              <a:ahLst/>
              <a:cxnLst/>
              <a:rect l="l" t="t" r="r" b="b"/>
              <a:pathLst>
                <a:path w="4678" h="4692" extrusionOk="0">
                  <a:moveTo>
                    <a:pt x="2340" y="1"/>
                  </a:moveTo>
                  <a:cubicBezTo>
                    <a:pt x="1048" y="1"/>
                    <a:pt x="1" y="1050"/>
                    <a:pt x="1" y="2345"/>
                  </a:cubicBezTo>
                  <a:cubicBezTo>
                    <a:pt x="1" y="3641"/>
                    <a:pt x="1048" y="4692"/>
                    <a:pt x="2340" y="4692"/>
                  </a:cubicBezTo>
                  <a:cubicBezTo>
                    <a:pt x="3631" y="4692"/>
                    <a:pt x="4678" y="3641"/>
                    <a:pt x="4678" y="2345"/>
                  </a:cubicBezTo>
                  <a:cubicBezTo>
                    <a:pt x="4678" y="1050"/>
                    <a:pt x="3631" y="1"/>
                    <a:pt x="234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71;p37">
              <a:extLst>
                <a:ext uri="{FF2B5EF4-FFF2-40B4-BE49-F238E27FC236}">
                  <a16:creationId xmlns:a16="http://schemas.microsoft.com/office/drawing/2014/main" id="{AC80AC74-B13E-2D09-20AB-BBAEE657A668}"/>
                </a:ext>
              </a:extLst>
            </p:cNvPr>
            <p:cNvSpPr/>
            <p:nvPr/>
          </p:nvSpPr>
          <p:spPr>
            <a:xfrm>
              <a:off x="7182025" y="1159800"/>
              <a:ext cx="18525" cy="107125"/>
            </a:xfrm>
            <a:custGeom>
              <a:avLst/>
              <a:gdLst/>
              <a:ahLst/>
              <a:cxnLst/>
              <a:rect l="l" t="t" r="r" b="b"/>
              <a:pathLst>
                <a:path w="741" h="4285" extrusionOk="0">
                  <a:moveTo>
                    <a:pt x="0" y="0"/>
                  </a:moveTo>
                  <a:lnTo>
                    <a:pt x="0" y="4284"/>
                  </a:lnTo>
                  <a:lnTo>
                    <a:pt x="740" y="4284"/>
                  </a:lnTo>
                  <a:lnTo>
                    <a:pt x="740" y="116"/>
                  </a:lnTo>
                  <a:lnTo>
                    <a:pt x="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72;p37">
              <a:extLst>
                <a:ext uri="{FF2B5EF4-FFF2-40B4-BE49-F238E27FC236}">
                  <a16:creationId xmlns:a16="http://schemas.microsoft.com/office/drawing/2014/main" id="{8FEA3AF8-001E-1702-4241-F030E3EC2940}"/>
                </a:ext>
              </a:extLst>
            </p:cNvPr>
            <p:cNvSpPr/>
            <p:nvPr/>
          </p:nvSpPr>
          <p:spPr>
            <a:xfrm>
              <a:off x="7131275" y="1119400"/>
              <a:ext cx="120000" cy="120350"/>
            </a:xfrm>
            <a:custGeom>
              <a:avLst/>
              <a:gdLst/>
              <a:ahLst/>
              <a:cxnLst/>
              <a:rect l="l" t="t" r="r" b="b"/>
              <a:pathLst>
                <a:path w="4800" h="4814" extrusionOk="0">
                  <a:moveTo>
                    <a:pt x="2400" y="0"/>
                  </a:moveTo>
                  <a:cubicBezTo>
                    <a:pt x="1074" y="0"/>
                    <a:pt x="0" y="1078"/>
                    <a:pt x="0" y="2407"/>
                  </a:cubicBezTo>
                  <a:cubicBezTo>
                    <a:pt x="0" y="3736"/>
                    <a:pt x="1074" y="4813"/>
                    <a:pt x="2400" y="4813"/>
                  </a:cubicBezTo>
                  <a:cubicBezTo>
                    <a:pt x="3725" y="4813"/>
                    <a:pt x="4799" y="3736"/>
                    <a:pt x="4799" y="2407"/>
                  </a:cubicBezTo>
                  <a:cubicBezTo>
                    <a:pt x="4799" y="1078"/>
                    <a:pt x="3725" y="0"/>
                    <a:pt x="240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73;p37">
              <a:extLst>
                <a:ext uri="{FF2B5EF4-FFF2-40B4-BE49-F238E27FC236}">
                  <a16:creationId xmlns:a16="http://schemas.microsoft.com/office/drawing/2014/main" id="{EE67729C-E793-59D0-CBFE-D5702A54B7D3}"/>
                </a:ext>
              </a:extLst>
            </p:cNvPr>
            <p:cNvSpPr/>
            <p:nvPr/>
          </p:nvSpPr>
          <p:spPr>
            <a:xfrm>
              <a:off x="7352450" y="1447750"/>
              <a:ext cx="20800" cy="64675"/>
            </a:xfrm>
            <a:custGeom>
              <a:avLst/>
              <a:gdLst/>
              <a:ahLst/>
              <a:cxnLst/>
              <a:rect l="l" t="t" r="r" b="b"/>
              <a:pathLst>
                <a:path w="832" h="2587" extrusionOk="0">
                  <a:moveTo>
                    <a:pt x="0" y="1"/>
                  </a:moveTo>
                  <a:lnTo>
                    <a:pt x="0" y="2586"/>
                  </a:lnTo>
                  <a:lnTo>
                    <a:pt x="832" y="2586"/>
                  </a:lnTo>
                  <a:lnTo>
                    <a:pt x="83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74;p37">
              <a:extLst>
                <a:ext uri="{FF2B5EF4-FFF2-40B4-BE49-F238E27FC236}">
                  <a16:creationId xmlns:a16="http://schemas.microsoft.com/office/drawing/2014/main" id="{99B00607-0C7C-6EDE-1FB0-387AB7F3C844}"/>
                </a:ext>
              </a:extLst>
            </p:cNvPr>
            <p:cNvSpPr/>
            <p:nvPr/>
          </p:nvSpPr>
          <p:spPr>
            <a:xfrm>
              <a:off x="7295450" y="1179550"/>
              <a:ext cx="137625" cy="288700"/>
            </a:xfrm>
            <a:custGeom>
              <a:avLst/>
              <a:gdLst/>
              <a:ahLst/>
              <a:cxnLst/>
              <a:rect l="l" t="t" r="r" b="b"/>
              <a:pathLst>
                <a:path w="5505" h="11548" extrusionOk="0">
                  <a:moveTo>
                    <a:pt x="2714" y="1"/>
                  </a:moveTo>
                  <a:lnTo>
                    <a:pt x="0" y="11548"/>
                  </a:lnTo>
                  <a:lnTo>
                    <a:pt x="5504" y="11548"/>
                  </a:lnTo>
                  <a:lnTo>
                    <a:pt x="271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75;p37">
              <a:extLst>
                <a:ext uri="{FF2B5EF4-FFF2-40B4-BE49-F238E27FC236}">
                  <a16:creationId xmlns:a16="http://schemas.microsoft.com/office/drawing/2014/main" id="{DA4C4127-D2FD-6ACE-7453-56F5AD31F0C1}"/>
                </a:ext>
              </a:extLst>
            </p:cNvPr>
            <p:cNvSpPr/>
            <p:nvPr/>
          </p:nvSpPr>
          <p:spPr>
            <a:xfrm>
              <a:off x="7363275" y="1179550"/>
              <a:ext cx="69800" cy="288700"/>
            </a:xfrm>
            <a:custGeom>
              <a:avLst/>
              <a:gdLst/>
              <a:ahLst/>
              <a:cxnLst/>
              <a:rect l="l" t="t" r="r" b="b"/>
              <a:pathLst>
                <a:path w="2792" h="11548" extrusionOk="0">
                  <a:moveTo>
                    <a:pt x="1" y="1"/>
                  </a:moveTo>
                  <a:cubicBezTo>
                    <a:pt x="1" y="2"/>
                    <a:pt x="16" y="11548"/>
                    <a:pt x="39" y="11548"/>
                  </a:cubicBezTo>
                  <a:lnTo>
                    <a:pt x="2791" y="11548"/>
                  </a:lnTo>
                  <a:lnTo>
                    <a:pt x="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76;p37">
              <a:extLst>
                <a:ext uri="{FF2B5EF4-FFF2-40B4-BE49-F238E27FC236}">
                  <a16:creationId xmlns:a16="http://schemas.microsoft.com/office/drawing/2014/main" id="{7CF50044-6784-1C26-DCE6-49FC7CBA498F}"/>
                </a:ext>
              </a:extLst>
            </p:cNvPr>
            <p:cNvSpPr/>
            <p:nvPr/>
          </p:nvSpPr>
          <p:spPr>
            <a:xfrm>
              <a:off x="7106550" y="1689400"/>
              <a:ext cx="25925" cy="80525"/>
            </a:xfrm>
            <a:custGeom>
              <a:avLst/>
              <a:gdLst/>
              <a:ahLst/>
              <a:cxnLst/>
              <a:rect l="l" t="t" r="r" b="b"/>
              <a:pathLst>
                <a:path w="1037" h="3221" extrusionOk="0">
                  <a:moveTo>
                    <a:pt x="0" y="1"/>
                  </a:moveTo>
                  <a:lnTo>
                    <a:pt x="0" y="3220"/>
                  </a:lnTo>
                  <a:lnTo>
                    <a:pt x="1037" y="3220"/>
                  </a:lnTo>
                  <a:lnTo>
                    <a:pt x="103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77;p37">
              <a:extLst>
                <a:ext uri="{FF2B5EF4-FFF2-40B4-BE49-F238E27FC236}">
                  <a16:creationId xmlns:a16="http://schemas.microsoft.com/office/drawing/2014/main" id="{C91079BC-6B05-61AD-311C-CE32B358803C}"/>
                </a:ext>
              </a:extLst>
            </p:cNvPr>
            <p:cNvSpPr/>
            <p:nvPr/>
          </p:nvSpPr>
          <p:spPr>
            <a:xfrm>
              <a:off x="7035575" y="1355325"/>
              <a:ext cx="171425" cy="359600"/>
            </a:xfrm>
            <a:custGeom>
              <a:avLst/>
              <a:gdLst/>
              <a:ahLst/>
              <a:cxnLst/>
              <a:rect l="l" t="t" r="r" b="b"/>
              <a:pathLst>
                <a:path w="6857" h="14384" extrusionOk="0">
                  <a:moveTo>
                    <a:pt x="3380" y="0"/>
                  </a:moveTo>
                  <a:lnTo>
                    <a:pt x="0" y="14383"/>
                  </a:lnTo>
                  <a:lnTo>
                    <a:pt x="6856" y="14383"/>
                  </a:lnTo>
                  <a:lnTo>
                    <a:pt x="338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78;p37">
              <a:extLst>
                <a:ext uri="{FF2B5EF4-FFF2-40B4-BE49-F238E27FC236}">
                  <a16:creationId xmlns:a16="http://schemas.microsoft.com/office/drawing/2014/main" id="{CEF9B2C4-B08E-248B-0BAB-A6CC28691450}"/>
                </a:ext>
              </a:extLst>
            </p:cNvPr>
            <p:cNvSpPr/>
            <p:nvPr/>
          </p:nvSpPr>
          <p:spPr>
            <a:xfrm>
              <a:off x="7120050" y="1355325"/>
              <a:ext cx="86950" cy="359600"/>
            </a:xfrm>
            <a:custGeom>
              <a:avLst/>
              <a:gdLst/>
              <a:ahLst/>
              <a:cxnLst/>
              <a:rect l="l" t="t" r="r" b="b"/>
              <a:pathLst>
                <a:path w="3478" h="14384" extrusionOk="0">
                  <a:moveTo>
                    <a:pt x="1" y="0"/>
                  </a:moveTo>
                  <a:cubicBezTo>
                    <a:pt x="1" y="1"/>
                    <a:pt x="20" y="14383"/>
                    <a:pt x="49" y="14383"/>
                  </a:cubicBezTo>
                  <a:lnTo>
                    <a:pt x="3477" y="14383"/>
                  </a:lnTo>
                  <a:lnTo>
                    <a:pt x="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79;p37">
              <a:extLst>
                <a:ext uri="{FF2B5EF4-FFF2-40B4-BE49-F238E27FC236}">
                  <a16:creationId xmlns:a16="http://schemas.microsoft.com/office/drawing/2014/main" id="{3355863B-5F75-0948-1C99-9A997572FC07}"/>
                </a:ext>
              </a:extLst>
            </p:cNvPr>
            <p:cNvSpPr/>
            <p:nvPr/>
          </p:nvSpPr>
          <p:spPr>
            <a:xfrm>
              <a:off x="6898200" y="1407000"/>
              <a:ext cx="129550" cy="38450"/>
            </a:xfrm>
            <a:custGeom>
              <a:avLst/>
              <a:gdLst/>
              <a:ahLst/>
              <a:cxnLst/>
              <a:rect l="l" t="t" r="r" b="b"/>
              <a:pathLst>
                <a:path w="5182" h="1538" extrusionOk="0">
                  <a:moveTo>
                    <a:pt x="1532" y="1"/>
                  </a:moveTo>
                  <a:cubicBezTo>
                    <a:pt x="686" y="1"/>
                    <a:pt x="0" y="689"/>
                    <a:pt x="0" y="1537"/>
                  </a:cubicBezTo>
                  <a:lnTo>
                    <a:pt x="5182" y="1537"/>
                  </a:lnTo>
                  <a:cubicBezTo>
                    <a:pt x="5152" y="922"/>
                    <a:pt x="4648" y="434"/>
                    <a:pt x="4029" y="434"/>
                  </a:cubicBezTo>
                  <a:cubicBezTo>
                    <a:pt x="3590" y="434"/>
                    <a:pt x="3188" y="684"/>
                    <a:pt x="2994" y="1079"/>
                  </a:cubicBezTo>
                  <a:cubicBezTo>
                    <a:pt x="2795" y="438"/>
                    <a:pt x="2203" y="1"/>
                    <a:pt x="153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80;p37">
              <a:extLst>
                <a:ext uri="{FF2B5EF4-FFF2-40B4-BE49-F238E27FC236}">
                  <a16:creationId xmlns:a16="http://schemas.microsoft.com/office/drawing/2014/main" id="{19E1538F-C0F8-322A-5052-94C5FD441C05}"/>
                </a:ext>
              </a:extLst>
            </p:cNvPr>
            <p:cNvSpPr/>
            <p:nvPr/>
          </p:nvSpPr>
          <p:spPr>
            <a:xfrm>
              <a:off x="7277175" y="1596875"/>
              <a:ext cx="194475" cy="57650"/>
            </a:xfrm>
            <a:custGeom>
              <a:avLst/>
              <a:gdLst/>
              <a:ahLst/>
              <a:cxnLst/>
              <a:rect l="l" t="t" r="r" b="b"/>
              <a:pathLst>
                <a:path w="7779" h="2306" extrusionOk="0">
                  <a:moveTo>
                    <a:pt x="2299" y="1"/>
                  </a:moveTo>
                  <a:cubicBezTo>
                    <a:pt x="1030" y="1"/>
                    <a:pt x="0" y="1033"/>
                    <a:pt x="0" y="2306"/>
                  </a:cubicBezTo>
                  <a:lnTo>
                    <a:pt x="7779" y="2306"/>
                  </a:lnTo>
                  <a:cubicBezTo>
                    <a:pt x="7734" y="1384"/>
                    <a:pt x="6977" y="651"/>
                    <a:pt x="6047" y="651"/>
                  </a:cubicBezTo>
                  <a:cubicBezTo>
                    <a:pt x="5387" y="651"/>
                    <a:pt x="4785" y="1026"/>
                    <a:pt x="4494" y="1619"/>
                  </a:cubicBezTo>
                  <a:cubicBezTo>
                    <a:pt x="4202" y="682"/>
                    <a:pt x="3329" y="1"/>
                    <a:pt x="229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81;p37">
              <a:extLst>
                <a:ext uri="{FF2B5EF4-FFF2-40B4-BE49-F238E27FC236}">
                  <a16:creationId xmlns:a16="http://schemas.microsoft.com/office/drawing/2014/main" id="{43471BF4-6270-D820-8F08-095C98F37D99}"/>
                </a:ext>
              </a:extLst>
            </p:cNvPr>
            <p:cNvSpPr/>
            <p:nvPr/>
          </p:nvSpPr>
          <p:spPr>
            <a:xfrm>
              <a:off x="7035300" y="3140771"/>
              <a:ext cx="301079" cy="248974"/>
            </a:xfrm>
            <a:custGeom>
              <a:avLst/>
              <a:gdLst/>
              <a:ahLst/>
              <a:cxnLst/>
              <a:rect l="l" t="t" r="r" b="b"/>
              <a:pathLst>
                <a:path w="13897" h="11492" extrusionOk="0">
                  <a:moveTo>
                    <a:pt x="6653" y="0"/>
                  </a:moveTo>
                  <a:cubicBezTo>
                    <a:pt x="6653" y="0"/>
                    <a:pt x="1" y="11268"/>
                    <a:pt x="1" y="11491"/>
                  </a:cubicBezTo>
                  <a:lnTo>
                    <a:pt x="13897" y="11491"/>
                  </a:lnTo>
                  <a:lnTo>
                    <a:pt x="665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82;p37">
              <a:extLst>
                <a:ext uri="{FF2B5EF4-FFF2-40B4-BE49-F238E27FC236}">
                  <a16:creationId xmlns:a16="http://schemas.microsoft.com/office/drawing/2014/main" id="{89CBF5F9-4B7F-27EE-A44C-5E6248622B6D}"/>
                </a:ext>
              </a:extLst>
            </p:cNvPr>
            <p:cNvSpPr/>
            <p:nvPr/>
          </p:nvSpPr>
          <p:spPr>
            <a:xfrm>
              <a:off x="7179423" y="3140750"/>
              <a:ext cx="156963" cy="248953"/>
            </a:xfrm>
            <a:custGeom>
              <a:avLst/>
              <a:gdLst/>
              <a:ahLst/>
              <a:cxnLst/>
              <a:rect l="l" t="t" r="r" b="b"/>
              <a:pathLst>
                <a:path w="7245" h="11491" extrusionOk="0">
                  <a:moveTo>
                    <a:pt x="0" y="0"/>
                  </a:moveTo>
                  <a:lnTo>
                    <a:pt x="2041" y="11491"/>
                  </a:lnTo>
                  <a:lnTo>
                    <a:pt x="7245" y="11491"/>
                  </a:lnTo>
                  <a:lnTo>
                    <a:pt x="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83;p37">
              <a:extLst>
                <a:ext uri="{FF2B5EF4-FFF2-40B4-BE49-F238E27FC236}">
                  <a16:creationId xmlns:a16="http://schemas.microsoft.com/office/drawing/2014/main" id="{D0F22C81-2BD4-C9A8-88BC-429C44E1F691}"/>
                </a:ext>
              </a:extLst>
            </p:cNvPr>
            <p:cNvSpPr/>
            <p:nvPr/>
          </p:nvSpPr>
          <p:spPr>
            <a:xfrm>
              <a:off x="7127403" y="3140750"/>
              <a:ext cx="115258" cy="100287"/>
            </a:xfrm>
            <a:custGeom>
              <a:avLst/>
              <a:gdLst/>
              <a:ahLst/>
              <a:cxnLst/>
              <a:rect l="l" t="t" r="r" b="b"/>
              <a:pathLst>
                <a:path w="5320" h="4629" extrusionOk="0">
                  <a:moveTo>
                    <a:pt x="2401" y="0"/>
                  </a:moveTo>
                  <a:lnTo>
                    <a:pt x="0" y="4082"/>
                  </a:lnTo>
                  <a:lnTo>
                    <a:pt x="0" y="4082"/>
                  </a:lnTo>
                  <a:lnTo>
                    <a:pt x="1524" y="3473"/>
                  </a:lnTo>
                  <a:lnTo>
                    <a:pt x="2262" y="4303"/>
                  </a:lnTo>
                  <a:lnTo>
                    <a:pt x="3016" y="3463"/>
                  </a:lnTo>
                  <a:lnTo>
                    <a:pt x="5320" y="4628"/>
                  </a:lnTo>
                  <a:lnTo>
                    <a:pt x="5320" y="4628"/>
                  </a:lnTo>
                  <a:lnTo>
                    <a:pt x="240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84;p37">
              <a:extLst>
                <a:ext uri="{FF2B5EF4-FFF2-40B4-BE49-F238E27FC236}">
                  <a16:creationId xmlns:a16="http://schemas.microsoft.com/office/drawing/2014/main" id="{2BC74046-F87C-8409-226F-17FDF738C730}"/>
                </a:ext>
              </a:extLst>
            </p:cNvPr>
            <p:cNvSpPr/>
            <p:nvPr/>
          </p:nvSpPr>
          <p:spPr>
            <a:xfrm>
              <a:off x="7056576" y="3389694"/>
              <a:ext cx="510947" cy="30504"/>
            </a:xfrm>
            <a:custGeom>
              <a:avLst/>
              <a:gdLst/>
              <a:ahLst/>
              <a:cxnLst/>
              <a:rect l="l" t="t" r="r" b="b"/>
              <a:pathLst>
                <a:path w="23584" h="1408" extrusionOk="0">
                  <a:moveTo>
                    <a:pt x="16" y="1"/>
                  </a:moveTo>
                  <a:cubicBezTo>
                    <a:pt x="8" y="1"/>
                    <a:pt x="1" y="8"/>
                    <a:pt x="1" y="16"/>
                  </a:cubicBezTo>
                  <a:lnTo>
                    <a:pt x="1" y="1392"/>
                  </a:lnTo>
                  <a:cubicBezTo>
                    <a:pt x="1" y="1400"/>
                    <a:pt x="8" y="1407"/>
                    <a:pt x="16" y="1407"/>
                  </a:cubicBezTo>
                  <a:lnTo>
                    <a:pt x="23569" y="1407"/>
                  </a:lnTo>
                  <a:cubicBezTo>
                    <a:pt x="23577" y="1407"/>
                    <a:pt x="23583" y="1400"/>
                    <a:pt x="23583" y="1392"/>
                  </a:cubicBezTo>
                  <a:lnTo>
                    <a:pt x="23583" y="16"/>
                  </a:lnTo>
                  <a:cubicBezTo>
                    <a:pt x="23583" y="8"/>
                    <a:pt x="23577" y="1"/>
                    <a:pt x="2356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85;p37">
              <a:extLst>
                <a:ext uri="{FF2B5EF4-FFF2-40B4-BE49-F238E27FC236}">
                  <a16:creationId xmlns:a16="http://schemas.microsoft.com/office/drawing/2014/main" id="{084385A6-64E9-6BD3-65A1-0E181050265D}"/>
                </a:ext>
              </a:extLst>
            </p:cNvPr>
            <p:cNvSpPr/>
            <p:nvPr/>
          </p:nvSpPr>
          <p:spPr>
            <a:xfrm>
              <a:off x="7116266" y="3418878"/>
              <a:ext cx="332991" cy="36506"/>
            </a:xfrm>
            <a:custGeom>
              <a:avLst/>
              <a:gdLst/>
              <a:ahLst/>
              <a:cxnLst/>
              <a:rect l="l" t="t" r="r" b="b"/>
              <a:pathLst>
                <a:path w="15370" h="1685" extrusionOk="0">
                  <a:moveTo>
                    <a:pt x="18" y="1"/>
                  </a:moveTo>
                  <a:cubicBezTo>
                    <a:pt x="8" y="1"/>
                    <a:pt x="0" y="9"/>
                    <a:pt x="0" y="19"/>
                  </a:cubicBezTo>
                  <a:lnTo>
                    <a:pt x="0" y="1666"/>
                  </a:lnTo>
                  <a:cubicBezTo>
                    <a:pt x="0" y="1676"/>
                    <a:pt x="8" y="1684"/>
                    <a:pt x="18" y="1684"/>
                  </a:cubicBezTo>
                  <a:lnTo>
                    <a:pt x="15352" y="1684"/>
                  </a:lnTo>
                  <a:cubicBezTo>
                    <a:pt x="15362" y="1684"/>
                    <a:pt x="15370" y="1676"/>
                    <a:pt x="15370" y="1666"/>
                  </a:cubicBezTo>
                  <a:lnTo>
                    <a:pt x="15370" y="19"/>
                  </a:lnTo>
                  <a:cubicBezTo>
                    <a:pt x="15370" y="9"/>
                    <a:pt x="15362" y="1"/>
                    <a:pt x="15352" y="1"/>
                  </a:cubicBezTo>
                  <a:close/>
                </a:path>
              </a:pathLst>
            </a:custGeom>
            <a:solidFill>
              <a:srgbClr val="5AC1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86;p37">
              <a:extLst>
                <a:ext uri="{FF2B5EF4-FFF2-40B4-BE49-F238E27FC236}">
                  <a16:creationId xmlns:a16="http://schemas.microsoft.com/office/drawing/2014/main" id="{F7539C5A-EFDA-2B86-7517-14FC0D7D9A46}"/>
                </a:ext>
              </a:extLst>
            </p:cNvPr>
            <p:cNvSpPr/>
            <p:nvPr/>
          </p:nvSpPr>
          <p:spPr>
            <a:xfrm>
              <a:off x="7172382" y="3455364"/>
              <a:ext cx="262017" cy="29334"/>
            </a:xfrm>
            <a:custGeom>
              <a:avLst/>
              <a:gdLst/>
              <a:ahLst/>
              <a:cxnLst/>
              <a:rect l="l" t="t" r="r" b="b"/>
              <a:pathLst>
                <a:path w="12094" h="1354" extrusionOk="0">
                  <a:moveTo>
                    <a:pt x="675" y="0"/>
                  </a:moveTo>
                  <a:cubicBezTo>
                    <a:pt x="302" y="2"/>
                    <a:pt x="0" y="304"/>
                    <a:pt x="1" y="677"/>
                  </a:cubicBezTo>
                  <a:cubicBezTo>
                    <a:pt x="0" y="1050"/>
                    <a:pt x="302" y="1353"/>
                    <a:pt x="675" y="1353"/>
                  </a:cubicBezTo>
                  <a:lnTo>
                    <a:pt x="11418" y="1353"/>
                  </a:lnTo>
                  <a:cubicBezTo>
                    <a:pt x="11791" y="1353"/>
                    <a:pt x="12093" y="1050"/>
                    <a:pt x="12093" y="678"/>
                  </a:cubicBezTo>
                  <a:cubicBezTo>
                    <a:pt x="12093" y="304"/>
                    <a:pt x="11791" y="2"/>
                    <a:pt x="1141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87;p37">
              <a:extLst>
                <a:ext uri="{FF2B5EF4-FFF2-40B4-BE49-F238E27FC236}">
                  <a16:creationId xmlns:a16="http://schemas.microsoft.com/office/drawing/2014/main" id="{242B50B3-9FBF-7E63-F09D-3FB6FE8EF18D}"/>
                </a:ext>
              </a:extLst>
            </p:cNvPr>
            <p:cNvSpPr/>
            <p:nvPr/>
          </p:nvSpPr>
          <p:spPr>
            <a:xfrm>
              <a:off x="7083269" y="3420178"/>
              <a:ext cx="113915" cy="35552"/>
            </a:xfrm>
            <a:custGeom>
              <a:avLst/>
              <a:gdLst/>
              <a:ahLst/>
              <a:cxnLst/>
              <a:rect l="l" t="t" r="r" b="b"/>
              <a:pathLst>
                <a:path w="5258" h="1641" extrusionOk="0">
                  <a:moveTo>
                    <a:pt x="819" y="0"/>
                  </a:moveTo>
                  <a:cubicBezTo>
                    <a:pt x="367" y="1"/>
                    <a:pt x="0" y="369"/>
                    <a:pt x="2" y="820"/>
                  </a:cubicBezTo>
                  <a:cubicBezTo>
                    <a:pt x="0" y="1273"/>
                    <a:pt x="367" y="1639"/>
                    <a:pt x="819" y="1640"/>
                  </a:cubicBezTo>
                  <a:lnTo>
                    <a:pt x="4438" y="1640"/>
                  </a:lnTo>
                  <a:cubicBezTo>
                    <a:pt x="5257" y="1640"/>
                    <a:pt x="5257" y="1273"/>
                    <a:pt x="5256" y="820"/>
                  </a:cubicBezTo>
                  <a:cubicBezTo>
                    <a:pt x="5257" y="369"/>
                    <a:pt x="4891" y="1"/>
                    <a:pt x="443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88;p37">
              <a:extLst>
                <a:ext uri="{FF2B5EF4-FFF2-40B4-BE49-F238E27FC236}">
                  <a16:creationId xmlns:a16="http://schemas.microsoft.com/office/drawing/2014/main" id="{5F8AB327-7603-3BD2-7C17-7929F2EFFCD0}"/>
                </a:ext>
              </a:extLst>
            </p:cNvPr>
            <p:cNvSpPr/>
            <p:nvPr/>
          </p:nvSpPr>
          <p:spPr>
            <a:xfrm>
              <a:off x="7411641" y="3418878"/>
              <a:ext cx="165261" cy="37480"/>
            </a:xfrm>
            <a:custGeom>
              <a:avLst/>
              <a:gdLst/>
              <a:ahLst/>
              <a:cxnLst/>
              <a:rect l="l" t="t" r="r" b="b"/>
              <a:pathLst>
                <a:path w="7628" h="1730" extrusionOk="0">
                  <a:moveTo>
                    <a:pt x="863" y="1"/>
                  </a:moveTo>
                  <a:cubicBezTo>
                    <a:pt x="386" y="1"/>
                    <a:pt x="1" y="389"/>
                    <a:pt x="1" y="865"/>
                  </a:cubicBezTo>
                  <a:cubicBezTo>
                    <a:pt x="1" y="1342"/>
                    <a:pt x="386" y="1729"/>
                    <a:pt x="863" y="1730"/>
                  </a:cubicBezTo>
                  <a:lnTo>
                    <a:pt x="6764" y="1730"/>
                  </a:lnTo>
                  <a:cubicBezTo>
                    <a:pt x="7241" y="1729"/>
                    <a:pt x="7628" y="1342"/>
                    <a:pt x="7627" y="865"/>
                  </a:cubicBezTo>
                  <a:cubicBezTo>
                    <a:pt x="7628" y="389"/>
                    <a:pt x="7241" y="1"/>
                    <a:pt x="676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89;p37">
              <a:extLst>
                <a:ext uri="{FF2B5EF4-FFF2-40B4-BE49-F238E27FC236}">
                  <a16:creationId xmlns:a16="http://schemas.microsoft.com/office/drawing/2014/main" id="{8FA710EB-82C2-26F1-CADE-3BDA089FB6BF}"/>
                </a:ext>
              </a:extLst>
            </p:cNvPr>
            <p:cNvSpPr/>
            <p:nvPr/>
          </p:nvSpPr>
          <p:spPr>
            <a:xfrm>
              <a:off x="7172382" y="2999421"/>
              <a:ext cx="412957" cy="390317"/>
            </a:xfrm>
            <a:custGeom>
              <a:avLst/>
              <a:gdLst/>
              <a:ahLst/>
              <a:cxnLst/>
              <a:rect l="l" t="t" r="r" b="b"/>
              <a:pathLst>
                <a:path w="19061" h="18016" extrusionOk="0">
                  <a:moveTo>
                    <a:pt x="10429" y="0"/>
                  </a:moveTo>
                  <a:cubicBezTo>
                    <a:pt x="10429" y="0"/>
                    <a:pt x="0" y="17666"/>
                    <a:pt x="0" y="18015"/>
                  </a:cubicBezTo>
                  <a:lnTo>
                    <a:pt x="19061" y="18015"/>
                  </a:lnTo>
                  <a:lnTo>
                    <a:pt x="1042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90;p37">
              <a:extLst>
                <a:ext uri="{FF2B5EF4-FFF2-40B4-BE49-F238E27FC236}">
                  <a16:creationId xmlns:a16="http://schemas.microsoft.com/office/drawing/2014/main" id="{22109ADA-A83E-4CED-F4D0-9C63B2C0A9A9}"/>
                </a:ext>
              </a:extLst>
            </p:cNvPr>
            <p:cNvSpPr/>
            <p:nvPr/>
          </p:nvSpPr>
          <p:spPr>
            <a:xfrm>
              <a:off x="7398338" y="2999421"/>
              <a:ext cx="224731" cy="390273"/>
            </a:xfrm>
            <a:custGeom>
              <a:avLst/>
              <a:gdLst/>
              <a:ahLst/>
              <a:cxnLst/>
              <a:rect l="l" t="t" r="r" b="b"/>
              <a:pathLst>
                <a:path w="10373" h="18014" extrusionOk="0">
                  <a:moveTo>
                    <a:pt x="0" y="0"/>
                  </a:moveTo>
                  <a:lnTo>
                    <a:pt x="3198" y="18014"/>
                  </a:lnTo>
                  <a:lnTo>
                    <a:pt x="8632" y="18014"/>
                  </a:lnTo>
                  <a:lnTo>
                    <a:pt x="10372" y="16453"/>
                  </a:lnTo>
                  <a:lnTo>
                    <a:pt x="9520" y="15103"/>
                  </a:lnTo>
                  <a:lnTo>
                    <a:pt x="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91;p37">
              <a:extLst>
                <a:ext uri="{FF2B5EF4-FFF2-40B4-BE49-F238E27FC236}">
                  <a16:creationId xmlns:a16="http://schemas.microsoft.com/office/drawing/2014/main" id="{1FA5F2E5-4FB9-A4BE-4C23-FC3238C9AA48}"/>
                </a:ext>
              </a:extLst>
            </p:cNvPr>
            <p:cNvSpPr/>
            <p:nvPr/>
          </p:nvSpPr>
          <p:spPr>
            <a:xfrm>
              <a:off x="7316787" y="2985425"/>
              <a:ext cx="180664" cy="171240"/>
            </a:xfrm>
            <a:custGeom>
              <a:avLst/>
              <a:gdLst/>
              <a:ahLst/>
              <a:cxnLst/>
              <a:rect l="l" t="t" r="r" b="b"/>
              <a:pathLst>
                <a:path w="8339" h="7904" extrusionOk="0">
                  <a:moveTo>
                    <a:pt x="3764" y="1"/>
                  </a:moveTo>
                  <a:lnTo>
                    <a:pt x="0" y="7045"/>
                  </a:lnTo>
                  <a:lnTo>
                    <a:pt x="2389" y="6091"/>
                  </a:lnTo>
                  <a:lnTo>
                    <a:pt x="3546" y="7392"/>
                  </a:lnTo>
                  <a:lnTo>
                    <a:pt x="4728" y="6074"/>
                  </a:lnTo>
                  <a:lnTo>
                    <a:pt x="8339" y="7904"/>
                  </a:lnTo>
                  <a:lnTo>
                    <a:pt x="376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2;p37">
              <a:extLst>
                <a:ext uri="{FF2B5EF4-FFF2-40B4-BE49-F238E27FC236}">
                  <a16:creationId xmlns:a16="http://schemas.microsoft.com/office/drawing/2014/main" id="{312E1DAF-145A-EC7C-AC3E-7C87CD65A8BF}"/>
                </a:ext>
              </a:extLst>
            </p:cNvPr>
            <p:cNvSpPr/>
            <p:nvPr/>
          </p:nvSpPr>
          <p:spPr>
            <a:xfrm>
              <a:off x="6582900" y="707088"/>
              <a:ext cx="233775" cy="234500"/>
            </a:xfrm>
            <a:custGeom>
              <a:avLst/>
              <a:gdLst/>
              <a:ahLst/>
              <a:cxnLst/>
              <a:rect l="l" t="t" r="r" b="b"/>
              <a:pathLst>
                <a:path w="9351" h="9380" extrusionOk="0">
                  <a:moveTo>
                    <a:pt x="4676" y="1"/>
                  </a:moveTo>
                  <a:cubicBezTo>
                    <a:pt x="2093" y="1"/>
                    <a:pt x="1" y="2101"/>
                    <a:pt x="1" y="4690"/>
                  </a:cubicBezTo>
                  <a:cubicBezTo>
                    <a:pt x="1" y="7280"/>
                    <a:pt x="2093" y="9380"/>
                    <a:pt x="4676" y="9380"/>
                  </a:cubicBezTo>
                  <a:cubicBezTo>
                    <a:pt x="7258" y="9380"/>
                    <a:pt x="9351" y="7280"/>
                    <a:pt x="9351" y="4690"/>
                  </a:cubicBezTo>
                  <a:cubicBezTo>
                    <a:pt x="9351" y="2100"/>
                    <a:pt x="7258" y="1"/>
                    <a:pt x="467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93;p37">
              <a:extLst>
                <a:ext uri="{FF2B5EF4-FFF2-40B4-BE49-F238E27FC236}">
                  <a16:creationId xmlns:a16="http://schemas.microsoft.com/office/drawing/2014/main" id="{EB9FF098-75F1-6B6D-58B4-C2D656CFC967}"/>
                </a:ext>
              </a:extLst>
            </p:cNvPr>
            <p:cNvSpPr/>
            <p:nvPr/>
          </p:nvSpPr>
          <p:spPr>
            <a:xfrm>
              <a:off x="6265650" y="737213"/>
              <a:ext cx="423100" cy="99025"/>
            </a:xfrm>
            <a:custGeom>
              <a:avLst/>
              <a:gdLst/>
              <a:ahLst/>
              <a:cxnLst/>
              <a:rect l="l" t="t" r="r" b="b"/>
              <a:pathLst>
                <a:path w="16924" h="3961" extrusionOk="0">
                  <a:moveTo>
                    <a:pt x="3766" y="1"/>
                  </a:moveTo>
                  <a:cubicBezTo>
                    <a:pt x="851" y="1"/>
                    <a:pt x="1" y="3960"/>
                    <a:pt x="1" y="3960"/>
                  </a:cubicBezTo>
                  <a:lnTo>
                    <a:pt x="16923" y="3960"/>
                  </a:lnTo>
                  <a:cubicBezTo>
                    <a:pt x="16231" y="2706"/>
                    <a:pt x="15589" y="2394"/>
                    <a:pt x="14785" y="2394"/>
                  </a:cubicBezTo>
                  <a:cubicBezTo>
                    <a:pt x="13990" y="2394"/>
                    <a:pt x="13035" y="2700"/>
                    <a:pt x="11717" y="2700"/>
                  </a:cubicBezTo>
                  <a:cubicBezTo>
                    <a:pt x="11446" y="2700"/>
                    <a:pt x="11160" y="2687"/>
                    <a:pt x="10857" y="2656"/>
                  </a:cubicBezTo>
                  <a:cubicBezTo>
                    <a:pt x="7584" y="2319"/>
                    <a:pt x="6946" y="137"/>
                    <a:pt x="3912" y="4"/>
                  </a:cubicBezTo>
                  <a:cubicBezTo>
                    <a:pt x="3863" y="2"/>
                    <a:pt x="3814" y="1"/>
                    <a:pt x="37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94;p37">
              <a:extLst>
                <a:ext uri="{FF2B5EF4-FFF2-40B4-BE49-F238E27FC236}">
                  <a16:creationId xmlns:a16="http://schemas.microsoft.com/office/drawing/2014/main" id="{A5159F7D-F36B-C383-8E03-D19E7421B569}"/>
                </a:ext>
              </a:extLst>
            </p:cNvPr>
            <p:cNvSpPr/>
            <p:nvPr/>
          </p:nvSpPr>
          <p:spPr>
            <a:xfrm>
              <a:off x="4863273" y="3010875"/>
              <a:ext cx="438580" cy="120351"/>
            </a:xfrm>
            <a:custGeom>
              <a:avLst/>
              <a:gdLst/>
              <a:ahLst/>
              <a:cxnLst/>
              <a:rect l="l" t="t" r="r" b="b"/>
              <a:pathLst>
                <a:path w="7886" h="2164" extrusionOk="0">
                  <a:moveTo>
                    <a:pt x="6038" y="0"/>
                  </a:moveTo>
                  <a:cubicBezTo>
                    <a:pt x="4694" y="0"/>
                    <a:pt x="4198" y="1055"/>
                    <a:pt x="3132" y="1472"/>
                  </a:cubicBezTo>
                  <a:cubicBezTo>
                    <a:pt x="2962" y="1538"/>
                    <a:pt x="2789" y="1562"/>
                    <a:pt x="2614" y="1562"/>
                  </a:cubicBezTo>
                  <a:cubicBezTo>
                    <a:pt x="2139" y="1562"/>
                    <a:pt x="1653" y="1384"/>
                    <a:pt x="1195" y="1384"/>
                  </a:cubicBezTo>
                  <a:cubicBezTo>
                    <a:pt x="761" y="1384"/>
                    <a:pt x="352" y="1543"/>
                    <a:pt x="1" y="2164"/>
                  </a:cubicBezTo>
                  <a:lnTo>
                    <a:pt x="7846" y="2164"/>
                  </a:lnTo>
                  <a:cubicBezTo>
                    <a:pt x="7846" y="2164"/>
                    <a:pt x="7885" y="1"/>
                    <a:pt x="60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95;p37">
              <a:extLst>
                <a:ext uri="{FF2B5EF4-FFF2-40B4-BE49-F238E27FC236}">
                  <a16:creationId xmlns:a16="http://schemas.microsoft.com/office/drawing/2014/main" id="{83E41ACA-DBFC-2C52-D912-C86ABE5EB8F8}"/>
                </a:ext>
              </a:extLst>
            </p:cNvPr>
            <p:cNvSpPr/>
            <p:nvPr/>
          </p:nvSpPr>
          <p:spPr>
            <a:xfrm>
              <a:off x="7947050" y="3219611"/>
              <a:ext cx="332980" cy="91321"/>
            </a:xfrm>
            <a:custGeom>
              <a:avLst/>
              <a:gdLst/>
              <a:ahLst/>
              <a:cxnLst/>
              <a:rect l="l" t="t" r="r" b="b"/>
              <a:pathLst>
                <a:path w="9710" h="2663" extrusionOk="0">
                  <a:moveTo>
                    <a:pt x="7435" y="1"/>
                  </a:moveTo>
                  <a:cubicBezTo>
                    <a:pt x="5781" y="1"/>
                    <a:pt x="5170" y="1300"/>
                    <a:pt x="3856" y="1811"/>
                  </a:cubicBezTo>
                  <a:cubicBezTo>
                    <a:pt x="3647" y="1892"/>
                    <a:pt x="3433" y="1922"/>
                    <a:pt x="3218" y="1922"/>
                  </a:cubicBezTo>
                  <a:cubicBezTo>
                    <a:pt x="2634" y="1922"/>
                    <a:pt x="2036" y="1702"/>
                    <a:pt x="1471" y="1702"/>
                  </a:cubicBezTo>
                  <a:cubicBezTo>
                    <a:pt x="937" y="1702"/>
                    <a:pt x="434" y="1899"/>
                    <a:pt x="1" y="2663"/>
                  </a:cubicBezTo>
                  <a:lnTo>
                    <a:pt x="9660" y="2663"/>
                  </a:lnTo>
                  <a:cubicBezTo>
                    <a:pt x="9660" y="2663"/>
                    <a:pt x="9710" y="1"/>
                    <a:pt x="74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55" name="Picture 54" descr="A green and white logo&#10;&#10;Description automatically generated with medium confidence">
            <a:extLst>
              <a:ext uri="{FF2B5EF4-FFF2-40B4-BE49-F238E27FC236}">
                <a16:creationId xmlns:a16="http://schemas.microsoft.com/office/drawing/2014/main" id="{91A1E5A2-48AE-3395-F707-A6FC7A0274C6}"/>
              </a:ext>
            </a:extLst>
          </p:cNvPr>
          <p:cNvPicPr>
            <a:picLocks noChangeAspect="1"/>
          </p:cNvPicPr>
          <p:nvPr/>
        </p:nvPicPr>
        <p:blipFill>
          <a:blip r:embed="rId4"/>
          <a:stretch>
            <a:fillRect/>
          </a:stretch>
        </p:blipFill>
        <p:spPr>
          <a:xfrm>
            <a:off x="7075463" y="1153666"/>
            <a:ext cx="579167" cy="538573"/>
          </a:xfrm>
          <a:prstGeom prst="rect">
            <a:avLst/>
          </a:prstGeom>
        </p:spPr>
      </p:pic>
      <p:pic>
        <p:nvPicPr>
          <p:cNvPr id="64" name="Graphic 63" descr="Programmer male with solid fill">
            <a:hlinkClick r:id="rId5"/>
            <a:extLst>
              <a:ext uri="{FF2B5EF4-FFF2-40B4-BE49-F238E27FC236}">
                <a16:creationId xmlns:a16="http://schemas.microsoft.com/office/drawing/2014/main" id="{6A83A263-6B12-58EB-EBB4-FB4AA6F3F22E}"/>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103638" y="3006020"/>
            <a:ext cx="1013865" cy="1013865"/>
          </a:xfrm>
          <a:prstGeom prst="rect">
            <a:avLst/>
          </a:prstGeom>
        </p:spPr>
      </p:pic>
      <p:pic>
        <p:nvPicPr>
          <p:cNvPr id="71" name="Picture 70" descr="A screenshot of a computer&#10;&#10;Description automatically generated with medium confidence">
            <a:extLst>
              <a:ext uri="{FF2B5EF4-FFF2-40B4-BE49-F238E27FC236}">
                <a16:creationId xmlns:a16="http://schemas.microsoft.com/office/drawing/2014/main" id="{1844BD73-B041-088F-72EB-53F40E16189C}"/>
              </a:ext>
            </a:extLst>
          </p:cNvPr>
          <p:cNvPicPr>
            <a:picLocks noChangeAspect="1"/>
          </p:cNvPicPr>
          <p:nvPr/>
        </p:nvPicPr>
        <p:blipFill>
          <a:blip r:embed="rId8"/>
          <a:stretch>
            <a:fillRect/>
          </a:stretch>
        </p:blipFill>
        <p:spPr>
          <a:xfrm>
            <a:off x="1446988" y="1878922"/>
            <a:ext cx="3476537" cy="1877795"/>
          </a:xfrm>
          <a:prstGeom prst="rect">
            <a:avLst/>
          </a:prstGeom>
          <a:effectLst>
            <a:outerShdw blurRad="50800" dist="38100" dir="2700000" algn="tl" rotWithShape="0">
              <a:prstClr val="black">
                <a:alpha val="40000"/>
              </a:prstClr>
            </a:outerShdw>
          </a:effectLst>
        </p:spPr>
      </p:pic>
      <p:pic>
        <p:nvPicPr>
          <p:cNvPr id="66" name="Graphic 65" descr="Presentation with media with solid fill">
            <a:hlinkClick r:id="rId9"/>
            <a:extLst>
              <a:ext uri="{FF2B5EF4-FFF2-40B4-BE49-F238E27FC236}">
                <a16:creationId xmlns:a16="http://schemas.microsoft.com/office/drawing/2014/main" id="{CB7BE13D-6DCD-1833-3D4A-5C32C1F158D9}"/>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6085572" y="3091784"/>
            <a:ext cx="1013865" cy="1013865"/>
          </a:xfrm>
          <a:prstGeom prst="rect">
            <a:avLst/>
          </a:prstGeom>
        </p:spPr>
      </p:pic>
      <p:pic>
        <p:nvPicPr>
          <p:cNvPr id="62" name="Picture 61">
            <a:extLst>
              <a:ext uri="{FF2B5EF4-FFF2-40B4-BE49-F238E27FC236}">
                <a16:creationId xmlns:a16="http://schemas.microsoft.com/office/drawing/2014/main" id="{C5197980-C8C5-2212-41BA-A1FEEE77297C}"/>
              </a:ext>
            </a:extLst>
          </p:cNvPr>
          <p:cNvPicPr>
            <a:picLocks noChangeAspect="1"/>
          </p:cNvPicPr>
          <p:nvPr/>
        </p:nvPicPr>
        <p:blipFill>
          <a:blip r:embed="rId12"/>
          <a:srcRect/>
          <a:stretch/>
        </p:blipFill>
        <p:spPr>
          <a:xfrm>
            <a:off x="1829507" y="2336022"/>
            <a:ext cx="3660535" cy="2069538"/>
          </a:xfrm>
          <a:prstGeom prst="rect">
            <a:avLst/>
          </a:prstGeom>
          <a:effectLst>
            <a:outerShdw blurRad="50800" dist="38100" dir="2700000" algn="tl" rotWithShape="0">
              <a:prstClr val="black">
                <a:alpha val="40000"/>
              </a:prstClr>
            </a:outerShdw>
          </a:effectLst>
        </p:spPr>
      </p:pic>
      <p:sp>
        <p:nvSpPr>
          <p:cNvPr id="74" name="TextBox 73">
            <a:extLst>
              <a:ext uri="{FF2B5EF4-FFF2-40B4-BE49-F238E27FC236}">
                <a16:creationId xmlns:a16="http://schemas.microsoft.com/office/drawing/2014/main" id="{7B3BB654-4654-13C5-F64B-4A512989B66E}"/>
              </a:ext>
            </a:extLst>
          </p:cNvPr>
          <p:cNvSpPr txBox="1"/>
          <p:nvPr/>
        </p:nvSpPr>
        <p:spPr>
          <a:xfrm>
            <a:off x="5994730" y="2764391"/>
            <a:ext cx="2229181" cy="351098"/>
          </a:xfrm>
          <a:prstGeom prst="rect">
            <a:avLst/>
          </a:prstGeom>
          <a:noFill/>
        </p:spPr>
        <p:txBody>
          <a:bodyPr wrap="square" rtlCol="0">
            <a:spAutoFit/>
          </a:bodyPr>
          <a:lstStyle/>
          <a:p>
            <a:r>
              <a:rPr lang="en-US" sz="1600" b="1" u="sng" dirty="0"/>
              <a:t>Click on the Icons:</a:t>
            </a:r>
          </a:p>
        </p:txBody>
      </p:sp>
    </p:spTree>
    <p:extLst>
      <p:ext uri="{BB962C8B-B14F-4D97-AF65-F5344CB8AC3E}">
        <p14:creationId xmlns:p14="http://schemas.microsoft.com/office/powerpoint/2010/main" val="36650965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Shape 307"/>
        <p:cNvGrpSpPr/>
        <p:nvPr/>
      </p:nvGrpSpPr>
      <p:grpSpPr>
        <a:xfrm>
          <a:off x="0" y="0"/>
          <a:ext cx="0" cy="0"/>
          <a:chOff x="0" y="0"/>
          <a:chExt cx="0" cy="0"/>
        </a:xfrm>
      </p:grpSpPr>
      <p:grpSp>
        <p:nvGrpSpPr>
          <p:cNvPr id="309" name="Google Shape;309;p39"/>
          <p:cNvGrpSpPr/>
          <p:nvPr/>
        </p:nvGrpSpPr>
        <p:grpSpPr>
          <a:xfrm>
            <a:off x="5771409" y="1334096"/>
            <a:ext cx="3217316" cy="3205330"/>
            <a:chOff x="4810187" y="1361268"/>
            <a:chExt cx="3758153" cy="2981399"/>
          </a:xfrm>
        </p:grpSpPr>
        <p:sp>
          <p:nvSpPr>
            <p:cNvPr id="310" name="Google Shape;310;p39"/>
            <p:cNvSpPr/>
            <p:nvPr/>
          </p:nvSpPr>
          <p:spPr>
            <a:xfrm>
              <a:off x="6716250" y="1631638"/>
              <a:ext cx="233775" cy="234500"/>
            </a:xfrm>
            <a:custGeom>
              <a:avLst/>
              <a:gdLst/>
              <a:ahLst/>
              <a:cxnLst/>
              <a:rect l="l" t="t" r="r" b="b"/>
              <a:pathLst>
                <a:path w="9351" h="9380" extrusionOk="0">
                  <a:moveTo>
                    <a:pt x="4676" y="1"/>
                  </a:moveTo>
                  <a:cubicBezTo>
                    <a:pt x="2093" y="1"/>
                    <a:pt x="1" y="2101"/>
                    <a:pt x="1" y="4690"/>
                  </a:cubicBezTo>
                  <a:cubicBezTo>
                    <a:pt x="1" y="7280"/>
                    <a:pt x="2093" y="9380"/>
                    <a:pt x="4676" y="9380"/>
                  </a:cubicBezTo>
                  <a:cubicBezTo>
                    <a:pt x="7258" y="9380"/>
                    <a:pt x="9351" y="7280"/>
                    <a:pt x="9351" y="4690"/>
                  </a:cubicBezTo>
                  <a:cubicBezTo>
                    <a:pt x="9351" y="2100"/>
                    <a:pt x="7258" y="1"/>
                    <a:pt x="467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1" name="Google Shape;311;p39"/>
            <p:cNvGrpSpPr/>
            <p:nvPr/>
          </p:nvGrpSpPr>
          <p:grpSpPr>
            <a:xfrm>
              <a:off x="6495496" y="1810971"/>
              <a:ext cx="1463952" cy="2504121"/>
              <a:chOff x="4979770" y="1400465"/>
              <a:chExt cx="1697139" cy="2902992"/>
            </a:xfrm>
          </p:grpSpPr>
          <p:grpSp>
            <p:nvGrpSpPr>
              <p:cNvPr id="312" name="Google Shape;312;p39"/>
              <p:cNvGrpSpPr/>
              <p:nvPr/>
            </p:nvGrpSpPr>
            <p:grpSpPr>
              <a:xfrm>
                <a:off x="4979770" y="1400465"/>
                <a:ext cx="1697139" cy="2902992"/>
                <a:chOff x="2284250" y="2811550"/>
                <a:chExt cx="228150" cy="390250"/>
              </a:xfrm>
            </p:grpSpPr>
            <p:sp>
              <p:nvSpPr>
                <p:cNvPr id="313" name="Google Shape;313;p39"/>
                <p:cNvSpPr/>
                <p:nvPr/>
              </p:nvSpPr>
              <p:spPr>
                <a:xfrm>
                  <a:off x="2393450" y="2953975"/>
                  <a:ext cx="22300" cy="247825"/>
                </a:xfrm>
                <a:custGeom>
                  <a:avLst/>
                  <a:gdLst/>
                  <a:ahLst/>
                  <a:cxnLst/>
                  <a:rect l="l" t="t" r="r" b="b"/>
                  <a:pathLst>
                    <a:path w="892" h="9913" extrusionOk="0">
                      <a:moveTo>
                        <a:pt x="112" y="1"/>
                      </a:moveTo>
                      <a:lnTo>
                        <a:pt x="1" y="9913"/>
                      </a:lnTo>
                      <a:lnTo>
                        <a:pt x="891" y="9913"/>
                      </a:lnTo>
                      <a:lnTo>
                        <a:pt x="653" y="46"/>
                      </a:lnTo>
                      <a:lnTo>
                        <a:pt x="11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39"/>
                <p:cNvSpPr/>
                <p:nvPr/>
              </p:nvSpPr>
              <p:spPr>
                <a:xfrm>
                  <a:off x="2401825" y="2945825"/>
                  <a:ext cx="110575" cy="74100"/>
                </a:xfrm>
                <a:custGeom>
                  <a:avLst/>
                  <a:gdLst/>
                  <a:ahLst/>
                  <a:cxnLst/>
                  <a:rect l="l" t="t" r="r" b="b"/>
                  <a:pathLst>
                    <a:path w="4423" h="2964" extrusionOk="0">
                      <a:moveTo>
                        <a:pt x="304" y="0"/>
                      </a:moveTo>
                      <a:lnTo>
                        <a:pt x="1" y="263"/>
                      </a:lnTo>
                      <a:lnTo>
                        <a:pt x="315" y="1232"/>
                      </a:lnTo>
                      <a:lnTo>
                        <a:pt x="4118" y="2963"/>
                      </a:lnTo>
                      <a:lnTo>
                        <a:pt x="4423" y="2838"/>
                      </a:lnTo>
                      <a:lnTo>
                        <a:pt x="30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39"/>
                <p:cNvSpPr/>
                <p:nvPr/>
              </p:nvSpPr>
              <p:spPr>
                <a:xfrm>
                  <a:off x="2395925" y="2945200"/>
                  <a:ext cx="44450" cy="52475"/>
                </a:xfrm>
                <a:custGeom>
                  <a:avLst/>
                  <a:gdLst/>
                  <a:ahLst/>
                  <a:cxnLst/>
                  <a:rect l="l" t="t" r="r" b="b"/>
                  <a:pathLst>
                    <a:path w="1778" h="2099" extrusionOk="0">
                      <a:moveTo>
                        <a:pt x="1" y="0"/>
                      </a:moveTo>
                      <a:lnTo>
                        <a:pt x="344" y="1306"/>
                      </a:lnTo>
                      <a:lnTo>
                        <a:pt x="1778" y="2099"/>
                      </a:lnTo>
                      <a:lnTo>
                        <a:pt x="1778" y="2099"/>
                      </a:lnTo>
                      <a:lnTo>
                        <a:pt x="912" y="33"/>
                      </a:lnTo>
                      <a:lnTo>
                        <a:pt x="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9"/>
                <p:cNvSpPr/>
                <p:nvPr/>
              </p:nvSpPr>
              <p:spPr>
                <a:xfrm>
                  <a:off x="2284250" y="2936775"/>
                  <a:ext cx="112225" cy="70025"/>
                </a:xfrm>
                <a:custGeom>
                  <a:avLst/>
                  <a:gdLst/>
                  <a:ahLst/>
                  <a:cxnLst/>
                  <a:rect l="l" t="t" r="r" b="b"/>
                  <a:pathLst>
                    <a:path w="4489" h="2801" extrusionOk="0">
                      <a:moveTo>
                        <a:pt x="3413" y="1"/>
                      </a:moveTo>
                      <a:lnTo>
                        <a:pt x="41" y="2472"/>
                      </a:lnTo>
                      <a:lnTo>
                        <a:pt x="0" y="2801"/>
                      </a:lnTo>
                      <a:lnTo>
                        <a:pt x="4488" y="596"/>
                      </a:lnTo>
                      <a:lnTo>
                        <a:pt x="4410" y="202"/>
                      </a:lnTo>
                      <a:lnTo>
                        <a:pt x="341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9"/>
                <p:cNvSpPr/>
                <p:nvPr/>
              </p:nvSpPr>
              <p:spPr>
                <a:xfrm>
                  <a:off x="2336225" y="2931625"/>
                  <a:ext cx="67400" cy="28100"/>
                </a:xfrm>
                <a:custGeom>
                  <a:avLst/>
                  <a:gdLst/>
                  <a:ahLst/>
                  <a:cxnLst/>
                  <a:rect l="l" t="t" r="r" b="b"/>
                  <a:pathLst>
                    <a:path w="2696" h="1124" extrusionOk="0">
                      <a:moveTo>
                        <a:pt x="1393" y="0"/>
                      </a:moveTo>
                      <a:lnTo>
                        <a:pt x="1" y="865"/>
                      </a:lnTo>
                      <a:lnTo>
                        <a:pt x="2219" y="1124"/>
                      </a:lnTo>
                      <a:lnTo>
                        <a:pt x="2696" y="344"/>
                      </a:lnTo>
                      <a:lnTo>
                        <a:pt x="139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39"/>
                <p:cNvSpPr/>
                <p:nvPr/>
              </p:nvSpPr>
              <p:spPr>
                <a:xfrm>
                  <a:off x="2398950" y="2811550"/>
                  <a:ext cx="25775" cy="128150"/>
                </a:xfrm>
                <a:custGeom>
                  <a:avLst/>
                  <a:gdLst/>
                  <a:ahLst/>
                  <a:cxnLst/>
                  <a:rect l="l" t="t" r="r" b="b"/>
                  <a:pathLst>
                    <a:path w="1031" h="5126" extrusionOk="0">
                      <a:moveTo>
                        <a:pt x="173" y="1"/>
                      </a:moveTo>
                      <a:lnTo>
                        <a:pt x="1" y="5009"/>
                      </a:lnTo>
                      <a:lnTo>
                        <a:pt x="384" y="5125"/>
                      </a:lnTo>
                      <a:lnTo>
                        <a:pt x="1031" y="4338"/>
                      </a:lnTo>
                      <a:lnTo>
                        <a:pt x="442" y="191"/>
                      </a:lnTo>
                      <a:lnTo>
                        <a:pt x="1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9"/>
                <p:cNvSpPr/>
                <p:nvPr/>
              </p:nvSpPr>
              <p:spPr>
                <a:xfrm>
                  <a:off x="2394100" y="2882725"/>
                  <a:ext cx="34450" cy="65800"/>
                </a:xfrm>
                <a:custGeom>
                  <a:avLst/>
                  <a:gdLst/>
                  <a:ahLst/>
                  <a:cxnLst/>
                  <a:rect l="l" t="t" r="r" b="b"/>
                  <a:pathLst>
                    <a:path w="1378" h="2632" extrusionOk="0">
                      <a:moveTo>
                        <a:pt x="1272" y="0"/>
                      </a:moveTo>
                      <a:lnTo>
                        <a:pt x="1" y="1842"/>
                      </a:lnTo>
                      <a:lnTo>
                        <a:pt x="463" y="2632"/>
                      </a:lnTo>
                      <a:lnTo>
                        <a:pt x="1377" y="1639"/>
                      </a:lnTo>
                      <a:lnTo>
                        <a:pt x="127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0" name="Google Shape;320;p39"/>
              <p:cNvSpPr/>
              <p:nvPr/>
            </p:nvSpPr>
            <p:spPr>
              <a:xfrm>
                <a:off x="5719880" y="2270097"/>
                <a:ext cx="217200" cy="2172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1" name="Google Shape;321;p39"/>
            <p:cNvSpPr/>
            <p:nvPr/>
          </p:nvSpPr>
          <p:spPr>
            <a:xfrm>
              <a:off x="6103978" y="3826060"/>
              <a:ext cx="1742969" cy="516607"/>
            </a:xfrm>
            <a:custGeom>
              <a:avLst/>
              <a:gdLst/>
              <a:ahLst/>
              <a:cxnLst/>
              <a:rect l="l" t="t" r="r" b="b"/>
              <a:pathLst>
                <a:path w="5793" h="1717" extrusionOk="0">
                  <a:moveTo>
                    <a:pt x="1712" y="0"/>
                  </a:moveTo>
                  <a:cubicBezTo>
                    <a:pt x="767" y="0"/>
                    <a:pt x="1" y="769"/>
                    <a:pt x="1" y="1717"/>
                  </a:cubicBezTo>
                  <a:lnTo>
                    <a:pt x="5793" y="1717"/>
                  </a:lnTo>
                  <a:cubicBezTo>
                    <a:pt x="5760" y="1030"/>
                    <a:pt x="5195" y="484"/>
                    <a:pt x="4504" y="484"/>
                  </a:cubicBezTo>
                  <a:cubicBezTo>
                    <a:pt x="4012" y="485"/>
                    <a:pt x="3563" y="764"/>
                    <a:pt x="3346" y="1206"/>
                  </a:cubicBezTo>
                  <a:cubicBezTo>
                    <a:pt x="3124" y="490"/>
                    <a:pt x="2462" y="1"/>
                    <a:pt x="171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2" name="Google Shape;322;p39"/>
            <p:cNvGrpSpPr/>
            <p:nvPr/>
          </p:nvGrpSpPr>
          <p:grpSpPr>
            <a:xfrm>
              <a:off x="5071602" y="1361268"/>
              <a:ext cx="1742962" cy="2981372"/>
              <a:chOff x="4979770" y="1400465"/>
              <a:chExt cx="1697139" cy="2902992"/>
            </a:xfrm>
          </p:grpSpPr>
          <p:grpSp>
            <p:nvGrpSpPr>
              <p:cNvPr id="323" name="Google Shape;323;p39"/>
              <p:cNvGrpSpPr/>
              <p:nvPr/>
            </p:nvGrpSpPr>
            <p:grpSpPr>
              <a:xfrm>
                <a:off x="4979770" y="1400465"/>
                <a:ext cx="1697139" cy="2902992"/>
                <a:chOff x="2284250" y="2811550"/>
                <a:chExt cx="228150" cy="390250"/>
              </a:xfrm>
            </p:grpSpPr>
            <p:sp>
              <p:nvSpPr>
                <p:cNvPr id="324" name="Google Shape;324;p39"/>
                <p:cNvSpPr/>
                <p:nvPr/>
              </p:nvSpPr>
              <p:spPr>
                <a:xfrm>
                  <a:off x="2393450" y="2953975"/>
                  <a:ext cx="22300" cy="247825"/>
                </a:xfrm>
                <a:custGeom>
                  <a:avLst/>
                  <a:gdLst/>
                  <a:ahLst/>
                  <a:cxnLst/>
                  <a:rect l="l" t="t" r="r" b="b"/>
                  <a:pathLst>
                    <a:path w="892" h="9913" extrusionOk="0">
                      <a:moveTo>
                        <a:pt x="112" y="1"/>
                      </a:moveTo>
                      <a:lnTo>
                        <a:pt x="1" y="9913"/>
                      </a:lnTo>
                      <a:lnTo>
                        <a:pt x="891" y="9913"/>
                      </a:lnTo>
                      <a:lnTo>
                        <a:pt x="653" y="46"/>
                      </a:lnTo>
                      <a:lnTo>
                        <a:pt x="11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39"/>
                <p:cNvSpPr/>
                <p:nvPr/>
              </p:nvSpPr>
              <p:spPr>
                <a:xfrm>
                  <a:off x="2401825" y="2945825"/>
                  <a:ext cx="110575" cy="74100"/>
                </a:xfrm>
                <a:custGeom>
                  <a:avLst/>
                  <a:gdLst/>
                  <a:ahLst/>
                  <a:cxnLst/>
                  <a:rect l="l" t="t" r="r" b="b"/>
                  <a:pathLst>
                    <a:path w="4423" h="2964" extrusionOk="0">
                      <a:moveTo>
                        <a:pt x="304" y="0"/>
                      </a:moveTo>
                      <a:lnTo>
                        <a:pt x="1" y="263"/>
                      </a:lnTo>
                      <a:lnTo>
                        <a:pt x="315" y="1232"/>
                      </a:lnTo>
                      <a:lnTo>
                        <a:pt x="4118" y="2963"/>
                      </a:lnTo>
                      <a:lnTo>
                        <a:pt x="4423" y="2838"/>
                      </a:lnTo>
                      <a:lnTo>
                        <a:pt x="30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39"/>
                <p:cNvSpPr/>
                <p:nvPr/>
              </p:nvSpPr>
              <p:spPr>
                <a:xfrm>
                  <a:off x="2395925" y="2945200"/>
                  <a:ext cx="44450" cy="52475"/>
                </a:xfrm>
                <a:custGeom>
                  <a:avLst/>
                  <a:gdLst/>
                  <a:ahLst/>
                  <a:cxnLst/>
                  <a:rect l="l" t="t" r="r" b="b"/>
                  <a:pathLst>
                    <a:path w="1778" h="2099" extrusionOk="0">
                      <a:moveTo>
                        <a:pt x="1" y="0"/>
                      </a:moveTo>
                      <a:lnTo>
                        <a:pt x="344" y="1306"/>
                      </a:lnTo>
                      <a:lnTo>
                        <a:pt x="1778" y="2099"/>
                      </a:lnTo>
                      <a:lnTo>
                        <a:pt x="1778" y="2099"/>
                      </a:lnTo>
                      <a:lnTo>
                        <a:pt x="912" y="33"/>
                      </a:lnTo>
                      <a:lnTo>
                        <a:pt x="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39"/>
                <p:cNvSpPr/>
                <p:nvPr/>
              </p:nvSpPr>
              <p:spPr>
                <a:xfrm>
                  <a:off x="2284250" y="2936775"/>
                  <a:ext cx="112225" cy="70025"/>
                </a:xfrm>
                <a:custGeom>
                  <a:avLst/>
                  <a:gdLst/>
                  <a:ahLst/>
                  <a:cxnLst/>
                  <a:rect l="l" t="t" r="r" b="b"/>
                  <a:pathLst>
                    <a:path w="4489" h="2801" extrusionOk="0">
                      <a:moveTo>
                        <a:pt x="3413" y="1"/>
                      </a:moveTo>
                      <a:lnTo>
                        <a:pt x="41" y="2472"/>
                      </a:lnTo>
                      <a:lnTo>
                        <a:pt x="0" y="2801"/>
                      </a:lnTo>
                      <a:lnTo>
                        <a:pt x="4488" y="596"/>
                      </a:lnTo>
                      <a:lnTo>
                        <a:pt x="4410" y="202"/>
                      </a:lnTo>
                      <a:lnTo>
                        <a:pt x="341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39"/>
                <p:cNvSpPr/>
                <p:nvPr/>
              </p:nvSpPr>
              <p:spPr>
                <a:xfrm>
                  <a:off x="2336225" y="2931625"/>
                  <a:ext cx="67400" cy="28100"/>
                </a:xfrm>
                <a:custGeom>
                  <a:avLst/>
                  <a:gdLst/>
                  <a:ahLst/>
                  <a:cxnLst/>
                  <a:rect l="l" t="t" r="r" b="b"/>
                  <a:pathLst>
                    <a:path w="2696" h="1124" extrusionOk="0">
                      <a:moveTo>
                        <a:pt x="1393" y="0"/>
                      </a:moveTo>
                      <a:lnTo>
                        <a:pt x="1" y="865"/>
                      </a:lnTo>
                      <a:lnTo>
                        <a:pt x="2219" y="1124"/>
                      </a:lnTo>
                      <a:lnTo>
                        <a:pt x="2696" y="344"/>
                      </a:lnTo>
                      <a:lnTo>
                        <a:pt x="139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39"/>
                <p:cNvSpPr/>
                <p:nvPr/>
              </p:nvSpPr>
              <p:spPr>
                <a:xfrm>
                  <a:off x="2398950" y="2811550"/>
                  <a:ext cx="25775" cy="128150"/>
                </a:xfrm>
                <a:custGeom>
                  <a:avLst/>
                  <a:gdLst/>
                  <a:ahLst/>
                  <a:cxnLst/>
                  <a:rect l="l" t="t" r="r" b="b"/>
                  <a:pathLst>
                    <a:path w="1031" h="5126" extrusionOk="0">
                      <a:moveTo>
                        <a:pt x="173" y="1"/>
                      </a:moveTo>
                      <a:lnTo>
                        <a:pt x="1" y="5009"/>
                      </a:lnTo>
                      <a:lnTo>
                        <a:pt x="384" y="5125"/>
                      </a:lnTo>
                      <a:lnTo>
                        <a:pt x="1031" y="4338"/>
                      </a:lnTo>
                      <a:lnTo>
                        <a:pt x="442" y="191"/>
                      </a:lnTo>
                      <a:lnTo>
                        <a:pt x="1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39"/>
                <p:cNvSpPr/>
                <p:nvPr/>
              </p:nvSpPr>
              <p:spPr>
                <a:xfrm>
                  <a:off x="2394100" y="2882725"/>
                  <a:ext cx="34450" cy="65800"/>
                </a:xfrm>
                <a:custGeom>
                  <a:avLst/>
                  <a:gdLst/>
                  <a:ahLst/>
                  <a:cxnLst/>
                  <a:rect l="l" t="t" r="r" b="b"/>
                  <a:pathLst>
                    <a:path w="1378" h="2632" extrusionOk="0">
                      <a:moveTo>
                        <a:pt x="1272" y="0"/>
                      </a:moveTo>
                      <a:lnTo>
                        <a:pt x="1" y="1842"/>
                      </a:lnTo>
                      <a:lnTo>
                        <a:pt x="463" y="2632"/>
                      </a:lnTo>
                      <a:lnTo>
                        <a:pt x="1377" y="1639"/>
                      </a:lnTo>
                      <a:lnTo>
                        <a:pt x="127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1" name="Google Shape;331;p39"/>
              <p:cNvSpPr/>
              <p:nvPr/>
            </p:nvSpPr>
            <p:spPr>
              <a:xfrm>
                <a:off x="5719880" y="2270097"/>
                <a:ext cx="217200" cy="2172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2" name="Google Shape;332;p39"/>
            <p:cNvSpPr/>
            <p:nvPr/>
          </p:nvSpPr>
          <p:spPr>
            <a:xfrm>
              <a:off x="5544813" y="3826060"/>
              <a:ext cx="1742969" cy="516607"/>
            </a:xfrm>
            <a:custGeom>
              <a:avLst/>
              <a:gdLst/>
              <a:ahLst/>
              <a:cxnLst/>
              <a:rect l="l" t="t" r="r" b="b"/>
              <a:pathLst>
                <a:path w="5793" h="1717" extrusionOk="0">
                  <a:moveTo>
                    <a:pt x="1712" y="0"/>
                  </a:moveTo>
                  <a:cubicBezTo>
                    <a:pt x="767" y="0"/>
                    <a:pt x="1" y="769"/>
                    <a:pt x="1" y="1717"/>
                  </a:cubicBezTo>
                  <a:lnTo>
                    <a:pt x="5793" y="1717"/>
                  </a:lnTo>
                  <a:cubicBezTo>
                    <a:pt x="5760" y="1030"/>
                    <a:pt x="5195" y="484"/>
                    <a:pt x="4504" y="484"/>
                  </a:cubicBezTo>
                  <a:cubicBezTo>
                    <a:pt x="4012" y="485"/>
                    <a:pt x="3563" y="764"/>
                    <a:pt x="3346" y="1206"/>
                  </a:cubicBezTo>
                  <a:cubicBezTo>
                    <a:pt x="3124" y="490"/>
                    <a:pt x="2462" y="1"/>
                    <a:pt x="171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3" name="Google Shape;333;p39"/>
            <p:cNvGrpSpPr/>
            <p:nvPr/>
          </p:nvGrpSpPr>
          <p:grpSpPr>
            <a:xfrm rot="336009">
              <a:off x="4861218" y="1392649"/>
              <a:ext cx="695616" cy="1079887"/>
              <a:chOff x="5131490" y="1690638"/>
              <a:chExt cx="632638" cy="982119"/>
            </a:xfrm>
          </p:grpSpPr>
          <p:sp>
            <p:nvSpPr>
              <p:cNvPr id="334" name="Google Shape;334;p39"/>
              <p:cNvSpPr/>
              <p:nvPr/>
            </p:nvSpPr>
            <p:spPr>
              <a:xfrm>
                <a:off x="5474374" y="1690638"/>
                <a:ext cx="289754" cy="251949"/>
              </a:xfrm>
              <a:custGeom>
                <a:avLst/>
                <a:gdLst/>
                <a:ahLst/>
                <a:cxnLst/>
                <a:rect l="l" t="t" r="r" b="b"/>
                <a:pathLst>
                  <a:path w="5710" h="4965" extrusionOk="0">
                    <a:moveTo>
                      <a:pt x="5242" y="0"/>
                    </a:moveTo>
                    <a:cubicBezTo>
                      <a:pt x="3307" y="1354"/>
                      <a:pt x="1547" y="2943"/>
                      <a:pt x="0" y="4729"/>
                    </a:cubicBezTo>
                    <a:cubicBezTo>
                      <a:pt x="69" y="4807"/>
                      <a:pt x="137" y="4885"/>
                      <a:pt x="204" y="4965"/>
                    </a:cubicBezTo>
                    <a:cubicBezTo>
                      <a:pt x="1818" y="3096"/>
                      <a:pt x="3669" y="1444"/>
                      <a:pt x="5710" y="53"/>
                    </a:cubicBezTo>
                    <a:cubicBezTo>
                      <a:pt x="5706" y="43"/>
                      <a:pt x="5703" y="33"/>
                      <a:pt x="5698" y="23"/>
                    </a:cubicBezTo>
                    <a:cubicBezTo>
                      <a:pt x="5623" y="52"/>
                      <a:pt x="5552" y="65"/>
                      <a:pt x="5486" y="65"/>
                    </a:cubicBezTo>
                    <a:cubicBezTo>
                      <a:pt x="5395" y="65"/>
                      <a:pt x="5313" y="41"/>
                      <a:pt x="524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9"/>
              <p:cNvSpPr/>
              <p:nvPr/>
            </p:nvSpPr>
            <p:spPr>
              <a:xfrm>
                <a:off x="5276418" y="1995768"/>
                <a:ext cx="157005" cy="238857"/>
              </a:xfrm>
              <a:custGeom>
                <a:avLst/>
                <a:gdLst/>
                <a:ahLst/>
                <a:cxnLst/>
                <a:rect l="l" t="t" r="r" b="b"/>
                <a:pathLst>
                  <a:path w="3094" h="4707" extrusionOk="0">
                    <a:moveTo>
                      <a:pt x="2858" y="0"/>
                    </a:moveTo>
                    <a:cubicBezTo>
                      <a:pt x="1767" y="1418"/>
                      <a:pt x="811" y="2933"/>
                      <a:pt x="1" y="4527"/>
                    </a:cubicBezTo>
                    <a:cubicBezTo>
                      <a:pt x="77" y="4582"/>
                      <a:pt x="153" y="4637"/>
                      <a:pt x="231" y="4691"/>
                    </a:cubicBezTo>
                    <a:cubicBezTo>
                      <a:pt x="239" y="4697"/>
                      <a:pt x="248" y="4701"/>
                      <a:pt x="256" y="4707"/>
                    </a:cubicBezTo>
                    <a:cubicBezTo>
                      <a:pt x="1060" y="3118"/>
                      <a:pt x="2009" y="1608"/>
                      <a:pt x="3094" y="196"/>
                    </a:cubicBezTo>
                    <a:cubicBezTo>
                      <a:pt x="3014" y="131"/>
                      <a:pt x="2935" y="65"/>
                      <a:pt x="28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9"/>
              <p:cNvSpPr/>
              <p:nvPr/>
            </p:nvSpPr>
            <p:spPr>
              <a:xfrm>
                <a:off x="5131490" y="2304703"/>
                <a:ext cx="121585" cy="368053"/>
              </a:xfrm>
              <a:custGeom>
                <a:avLst/>
                <a:gdLst/>
                <a:ahLst/>
                <a:cxnLst/>
                <a:rect l="l" t="t" r="r" b="b"/>
                <a:pathLst>
                  <a:path w="2396" h="7253" extrusionOk="0">
                    <a:moveTo>
                      <a:pt x="2115" y="0"/>
                    </a:moveTo>
                    <a:cubicBezTo>
                      <a:pt x="2009" y="243"/>
                      <a:pt x="1904" y="485"/>
                      <a:pt x="1805" y="730"/>
                    </a:cubicBezTo>
                    <a:cubicBezTo>
                      <a:pt x="953" y="2828"/>
                      <a:pt x="347" y="5016"/>
                      <a:pt x="1" y="7253"/>
                    </a:cubicBezTo>
                    <a:cubicBezTo>
                      <a:pt x="106" y="7249"/>
                      <a:pt x="211" y="7248"/>
                      <a:pt x="317" y="7248"/>
                    </a:cubicBezTo>
                    <a:cubicBezTo>
                      <a:pt x="660" y="5054"/>
                      <a:pt x="1256" y="2905"/>
                      <a:pt x="2092" y="848"/>
                    </a:cubicBezTo>
                    <a:cubicBezTo>
                      <a:pt x="2191" y="608"/>
                      <a:pt x="2292" y="371"/>
                      <a:pt x="2396" y="136"/>
                    </a:cubicBezTo>
                    <a:lnTo>
                      <a:pt x="211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7" name="Google Shape;337;p39"/>
            <p:cNvGrpSpPr/>
            <p:nvPr/>
          </p:nvGrpSpPr>
          <p:grpSpPr>
            <a:xfrm rot="7702499">
              <a:off x="7581323" y="1756646"/>
              <a:ext cx="695610" cy="1079878"/>
              <a:chOff x="5131490" y="1690638"/>
              <a:chExt cx="632638" cy="982119"/>
            </a:xfrm>
          </p:grpSpPr>
          <p:sp>
            <p:nvSpPr>
              <p:cNvPr id="338" name="Google Shape;338;p39"/>
              <p:cNvSpPr/>
              <p:nvPr/>
            </p:nvSpPr>
            <p:spPr>
              <a:xfrm>
                <a:off x="5474374" y="1690638"/>
                <a:ext cx="289754" cy="251949"/>
              </a:xfrm>
              <a:custGeom>
                <a:avLst/>
                <a:gdLst/>
                <a:ahLst/>
                <a:cxnLst/>
                <a:rect l="l" t="t" r="r" b="b"/>
                <a:pathLst>
                  <a:path w="5710" h="4965" extrusionOk="0">
                    <a:moveTo>
                      <a:pt x="5242" y="0"/>
                    </a:moveTo>
                    <a:cubicBezTo>
                      <a:pt x="3307" y="1354"/>
                      <a:pt x="1547" y="2943"/>
                      <a:pt x="0" y="4729"/>
                    </a:cubicBezTo>
                    <a:cubicBezTo>
                      <a:pt x="69" y="4807"/>
                      <a:pt x="137" y="4885"/>
                      <a:pt x="204" y="4965"/>
                    </a:cubicBezTo>
                    <a:cubicBezTo>
                      <a:pt x="1818" y="3096"/>
                      <a:pt x="3669" y="1444"/>
                      <a:pt x="5710" y="53"/>
                    </a:cubicBezTo>
                    <a:cubicBezTo>
                      <a:pt x="5706" y="43"/>
                      <a:pt x="5703" y="33"/>
                      <a:pt x="5698" y="23"/>
                    </a:cubicBezTo>
                    <a:cubicBezTo>
                      <a:pt x="5623" y="52"/>
                      <a:pt x="5552" y="65"/>
                      <a:pt x="5486" y="65"/>
                    </a:cubicBezTo>
                    <a:cubicBezTo>
                      <a:pt x="5395" y="65"/>
                      <a:pt x="5313" y="41"/>
                      <a:pt x="524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39"/>
              <p:cNvSpPr/>
              <p:nvPr/>
            </p:nvSpPr>
            <p:spPr>
              <a:xfrm>
                <a:off x="5276418" y="1995768"/>
                <a:ext cx="157005" cy="238857"/>
              </a:xfrm>
              <a:custGeom>
                <a:avLst/>
                <a:gdLst/>
                <a:ahLst/>
                <a:cxnLst/>
                <a:rect l="l" t="t" r="r" b="b"/>
                <a:pathLst>
                  <a:path w="3094" h="4707" extrusionOk="0">
                    <a:moveTo>
                      <a:pt x="2858" y="0"/>
                    </a:moveTo>
                    <a:cubicBezTo>
                      <a:pt x="1767" y="1418"/>
                      <a:pt x="811" y="2933"/>
                      <a:pt x="1" y="4527"/>
                    </a:cubicBezTo>
                    <a:cubicBezTo>
                      <a:pt x="77" y="4582"/>
                      <a:pt x="153" y="4637"/>
                      <a:pt x="231" y="4691"/>
                    </a:cubicBezTo>
                    <a:cubicBezTo>
                      <a:pt x="239" y="4697"/>
                      <a:pt x="248" y="4701"/>
                      <a:pt x="256" y="4707"/>
                    </a:cubicBezTo>
                    <a:cubicBezTo>
                      <a:pt x="1060" y="3118"/>
                      <a:pt x="2009" y="1608"/>
                      <a:pt x="3094" y="196"/>
                    </a:cubicBezTo>
                    <a:cubicBezTo>
                      <a:pt x="3014" y="131"/>
                      <a:pt x="2935" y="65"/>
                      <a:pt x="28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39"/>
              <p:cNvSpPr/>
              <p:nvPr/>
            </p:nvSpPr>
            <p:spPr>
              <a:xfrm>
                <a:off x="5131490" y="2304703"/>
                <a:ext cx="121585" cy="368053"/>
              </a:xfrm>
              <a:custGeom>
                <a:avLst/>
                <a:gdLst/>
                <a:ahLst/>
                <a:cxnLst/>
                <a:rect l="l" t="t" r="r" b="b"/>
                <a:pathLst>
                  <a:path w="2396" h="7253" extrusionOk="0">
                    <a:moveTo>
                      <a:pt x="2115" y="0"/>
                    </a:moveTo>
                    <a:cubicBezTo>
                      <a:pt x="2009" y="243"/>
                      <a:pt x="1904" y="485"/>
                      <a:pt x="1805" y="730"/>
                    </a:cubicBezTo>
                    <a:cubicBezTo>
                      <a:pt x="953" y="2828"/>
                      <a:pt x="347" y="5016"/>
                      <a:pt x="1" y="7253"/>
                    </a:cubicBezTo>
                    <a:cubicBezTo>
                      <a:pt x="106" y="7249"/>
                      <a:pt x="211" y="7248"/>
                      <a:pt x="317" y="7248"/>
                    </a:cubicBezTo>
                    <a:cubicBezTo>
                      <a:pt x="660" y="5054"/>
                      <a:pt x="1256" y="2905"/>
                      <a:pt x="2092" y="848"/>
                    </a:cubicBezTo>
                    <a:cubicBezTo>
                      <a:pt x="2191" y="608"/>
                      <a:pt x="2292" y="371"/>
                      <a:pt x="2396" y="136"/>
                    </a:cubicBezTo>
                    <a:lnTo>
                      <a:pt x="211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1" name="Google Shape;341;p39"/>
            <p:cNvSpPr/>
            <p:nvPr/>
          </p:nvSpPr>
          <p:spPr>
            <a:xfrm>
              <a:off x="6447175" y="1684950"/>
              <a:ext cx="425858" cy="127901"/>
            </a:xfrm>
            <a:custGeom>
              <a:avLst/>
              <a:gdLst/>
              <a:ahLst/>
              <a:cxnLst/>
              <a:rect l="l" t="t" r="r" b="b"/>
              <a:pathLst>
                <a:path w="9809" h="2946" extrusionOk="0">
                  <a:moveTo>
                    <a:pt x="3256" y="0"/>
                  </a:moveTo>
                  <a:cubicBezTo>
                    <a:pt x="719" y="0"/>
                    <a:pt x="1" y="2945"/>
                    <a:pt x="1" y="2945"/>
                  </a:cubicBezTo>
                  <a:lnTo>
                    <a:pt x="9808" y="2945"/>
                  </a:lnTo>
                  <a:cubicBezTo>
                    <a:pt x="9213" y="1863"/>
                    <a:pt x="8390" y="1567"/>
                    <a:pt x="7670" y="1567"/>
                  </a:cubicBezTo>
                  <a:cubicBezTo>
                    <a:pt x="7204" y="1567"/>
                    <a:pt x="6782" y="1691"/>
                    <a:pt x="6491" y="1805"/>
                  </a:cubicBezTo>
                  <a:cubicBezTo>
                    <a:pt x="6111" y="1189"/>
                    <a:pt x="5136" y="0"/>
                    <a:pt x="325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9"/>
            <p:cNvSpPr/>
            <p:nvPr/>
          </p:nvSpPr>
          <p:spPr>
            <a:xfrm>
              <a:off x="5089105" y="3080850"/>
              <a:ext cx="425845" cy="85771"/>
            </a:xfrm>
            <a:custGeom>
              <a:avLst/>
              <a:gdLst/>
              <a:ahLst/>
              <a:cxnLst/>
              <a:rect l="l" t="t" r="r" b="b"/>
              <a:pathLst>
                <a:path w="11881" h="2393" extrusionOk="0">
                  <a:moveTo>
                    <a:pt x="3178" y="0"/>
                  </a:moveTo>
                  <a:cubicBezTo>
                    <a:pt x="1194" y="0"/>
                    <a:pt x="1" y="2392"/>
                    <a:pt x="1" y="2392"/>
                  </a:cubicBezTo>
                  <a:lnTo>
                    <a:pt x="11880" y="2392"/>
                  </a:lnTo>
                  <a:cubicBezTo>
                    <a:pt x="11618" y="1380"/>
                    <a:pt x="10886" y="626"/>
                    <a:pt x="9867" y="626"/>
                  </a:cubicBezTo>
                  <a:cubicBezTo>
                    <a:pt x="9588" y="626"/>
                    <a:pt x="9288" y="682"/>
                    <a:pt x="8970" y="806"/>
                  </a:cubicBezTo>
                  <a:cubicBezTo>
                    <a:pt x="8553" y="968"/>
                    <a:pt x="8228" y="1269"/>
                    <a:pt x="7975" y="1358"/>
                  </a:cubicBezTo>
                  <a:cubicBezTo>
                    <a:pt x="7724" y="1446"/>
                    <a:pt x="7454" y="1487"/>
                    <a:pt x="7182" y="1487"/>
                  </a:cubicBezTo>
                  <a:cubicBezTo>
                    <a:pt x="6678" y="1487"/>
                    <a:pt x="6168" y="1344"/>
                    <a:pt x="5769" y="1086"/>
                  </a:cubicBezTo>
                  <a:cubicBezTo>
                    <a:pt x="4895" y="524"/>
                    <a:pt x="4745" y="71"/>
                    <a:pt x="3292" y="3"/>
                  </a:cubicBezTo>
                  <a:cubicBezTo>
                    <a:pt x="3254" y="1"/>
                    <a:pt x="3216" y="0"/>
                    <a:pt x="317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9"/>
            <p:cNvSpPr/>
            <p:nvPr/>
          </p:nvSpPr>
          <p:spPr>
            <a:xfrm flipH="1">
              <a:off x="7716217" y="3507775"/>
              <a:ext cx="425845" cy="85771"/>
            </a:xfrm>
            <a:custGeom>
              <a:avLst/>
              <a:gdLst/>
              <a:ahLst/>
              <a:cxnLst/>
              <a:rect l="l" t="t" r="r" b="b"/>
              <a:pathLst>
                <a:path w="11881" h="2393" extrusionOk="0">
                  <a:moveTo>
                    <a:pt x="3178" y="0"/>
                  </a:moveTo>
                  <a:cubicBezTo>
                    <a:pt x="1194" y="0"/>
                    <a:pt x="1" y="2392"/>
                    <a:pt x="1" y="2392"/>
                  </a:cubicBezTo>
                  <a:lnTo>
                    <a:pt x="11880" y="2392"/>
                  </a:lnTo>
                  <a:cubicBezTo>
                    <a:pt x="11618" y="1380"/>
                    <a:pt x="10886" y="626"/>
                    <a:pt x="9867" y="626"/>
                  </a:cubicBezTo>
                  <a:cubicBezTo>
                    <a:pt x="9588" y="626"/>
                    <a:pt x="9288" y="682"/>
                    <a:pt x="8970" y="806"/>
                  </a:cubicBezTo>
                  <a:cubicBezTo>
                    <a:pt x="8553" y="968"/>
                    <a:pt x="8228" y="1269"/>
                    <a:pt x="7975" y="1358"/>
                  </a:cubicBezTo>
                  <a:cubicBezTo>
                    <a:pt x="7724" y="1446"/>
                    <a:pt x="7454" y="1487"/>
                    <a:pt x="7182" y="1487"/>
                  </a:cubicBezTo>
                  <a:cubicBezTo>
                    <a:pt x="6678" y="1487"/>
                    <a:pt x="6168" y="1344"/>
                    <a:pt x="5769" y="1086"/>
                  </a:cubicBezTo>
                  <a:cubicBezTo>
                    <a:pt x="4895" y="524"/>
                    <a:pt x="4745" y="71"/>
                    <a:pt x="3292" y="3"/>
                  </a:cubicBezTo>
                  <a:cubicBezTo>
                    <a:pt x="3254" y="1"/>
                    <a:pt x="3216" y="0"/>
                    <a:pt x="317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8" name="Google Shape;308;p39"/>
          <p:cNvSpPr txBox="1">
            <a:spLocks noGrp="1"/>
          </p:cNvSpPr>
          <p:nvPr>
            <p:ph type="subTitle" idx="1"/>
          </p:nvPr>
        </p:nvSpPr>
        <p:spPr>
          <a:xfrm>
            <a:off x="679629" y="2671826"/>
            <a:ext cx="5993504" cy="297857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DE" sz="1800" b="0" i="0" u="none" strike="noStrike" dirty="0">
                <a:solidFill>
                  <a:srgbClr val="008800"/>
                </a:solidFill>
                <a:effectLst/>
                <a:latin typeface="Calibri" panose="020F0502020204030204" pitchFamily="34" charset="0"/>
              </a:rPr>
              <a:t>1. </a:t>
            </a:r>
            <a:r>
              <a:rPr lang="de-DE" sz="1800" b="0" i="0" u="none" strike="noStrike" dirty="0" err="1">
                <a:solidFill>
                  <a:srgbClr val="000000"/>
                </a:solidFill>
                <a:effectLst/>
                <a:latin typeface="Calibri" panose="020F0502020204030204" pitchFamily="34" charset="0"/>
              </a:rPr>
              <a:t>How</a:t>
            </a:r>
            <a:r>
              <a:rPr lang="de-DE" sz="1800" b="0" i="0" u="none" strike="noStrike" dirty="0">
                <a:solidFill>
                  <a:srgbClr val="000000"/>
                </a:solidFill>
                <a:effectLst/>
                <a:latin typeface="Calibri" panose="020F0502020204030204" pitchFamily="34" charset="0"/>
              </a:rPr>
              <a:t> </a:t>
            </a:r>
            <a:r>
              <a:rPr lang="de-DE" sz="1800" b="0" i="0" u="none" strike="noStrike" dirty="0" err="1">
                <a:solidFill>
                  <a:srgbClr val="000000"/>
                </a:solidFill>
                <a:effectLst/>
                <a:latin typeface="Calibri" panose="020F0502020204030204" pitchFamily="34" charset="0"/>
              </a:rPr>
              <a:t>could</a:t>
            </a:r>
            <a:r>
              <a:rPr lang="de-DE" sz="1800" b="0" i="0" u="none" strike="noStrike" dirty="0">
                <a:solidFill>
                  <a:srgbClr val="000000"/>
                </a:solidFill>
                <a:effectLst/>
                <a:latin typeface="Calibri" panose="020F0502020204030204" pitchFamily="34" charset="0"/>
              </a:rPr>
              <a:t> </a:t>
            </a:r>
            <a:r>
              <a:rPr lang="de-DE" sz="1800" b="0" i="0" u="none" strike="noStrike" dirty="0" err="1">
                <a:solidFill>
                  <a:srgbClr val="000000"/>
                </a:solidFill>
                <a:effectLst/>
                <a:latin typeface="Calibri" panose="020F0502020204030204" pitchFamily="34" charset="0"/>
              </a:rPr>
              <a:t>we</a:t>
            </a:r>
            <a:r>
              <a:rPr lang="de-DE" sz="1800" b="0" i="0" u="none" strike="noStrike" dirty="0">
                <a:solidFill>
                  <a:srgbClr val="000000"/>
                </a:solidFill>
                <a:effectLst/>
                <a:latin typeface="Calibri" panose="020F0502020204030204" pitchFamily="34" charset="0"/>
              </a:rPr>
              <a:t> </a:t>
            </a:r>
            <a:r>
              <a:rPr lang="de-DE" sz="1800" b="0" i="0" u="none" strike="noStrike" dirty="0" err="1">
                <a:solidFill>
                  <a:srgbClr val="000000"/>
                </a:solidFill>
                <a:effectLst/>
                <a:latin typeface="Calibri" panose="020F0502020204030204" pitchFamily="34" charset="0"/>
              </a:rPr>
              <a:t>motivate</a:t>
            </a:r>
            <a:r>
              <a:rPr lang="de-DE" sz="1800" b="0" i="0" u="none" strike="noStrike" dirty="0">
                <a:solidFill>
                  <a:srgbClr val="000000"/>
                </a:solidFill>
                <a:effectLst/>
                <a:latin typeface="Calibri" panose="020F0502020204030204" pitchFamily="34" charset="0"/>
              </a:rPr>
              <a:t> </a:t>
            </a:r>
            <a:r>
              <a:rPr lang="de-DE" sz="1800" b="0" i="0" u="none" strike="noStrike" dirty="0" err="1">
                <a:solidFill>
                  <a:srgbClr val="000000"/>
                </a:solidFill>
                <a:effectLst/>
                <a:latin typeface="Calibri" panose="020F0502020204030204" pitchFamily="34" charset="0"/>
              </a:rPr>
              <a:t>people</a:t>
            </a:r>
            <a:r>
              <a:rPr lang="de-DE" sz="1800" b="0" i="0" u="none" strike="noStrike" dirty="0">
                <a:solidFill>
                  <a:srgbClr val="000000"/>
                </a:solidFill>
                <a:effectLst/>
                <a:latin typeface="Calibri" panose="020F0502020204030204" pitchFamily="34" charset="0"/>
              </a:rPr>
              <a:t> and </a:t>
            </a:r>
            <a:r>
              <a:rPr lang="de-DE" sz="1800" b="0" i="0" u="none" strike="noStrike" dirty="0" err="1">
                <a:solidFill>
                  <a:srgbClr val="000000"/>
                </a:solidFill>
                <a:effectLst/>
                <a:latin typeface="Calibri" panose="020F0502020204030204" pitchFamily="34" charset="0"/>
              </a:rPr>
              <a:t>companies</a:t>
            </a:r>
            <a:r>
              <a:rPr lang="de-DE" sz="1800" b="0" i="0" u="none" strike="noStrike" dirty="0">
                <a:solidFill>
                  <a:srgbClr val="000000"/>
                </a:solidFill>
                <a:effectLst/>
                <a:latin typeface="Calibri" panose="020F0502020204030204" pitchFamily="34" charset="0"/>
              </a:rPr>
              <a:t> </a:t>
            </a:r>
            <a:r>
              <a:rPr lang="de-DE" sz="1800" b="0" i="0" u="none" strike="noStrike" dirty="0" err="1">
                <a:solidFill>
                  <a:srgbClr val="000000"/>
                </a:solidFill>
                <a:effectLst/>
                <a:latin typeface="Calibri" panose="020F0502020204030204" pitchFamily="34" charset="0"/>
              </a:rPr>
              <a:t>to</a:t>
            </a:r>
            <a:r>
              <a:rPr lang="de-DE" sz="1800" b="0" i="0" u="none" strike="noStrike" dirty="0">
                <a:solidFill>
                  <a:srgbClr val="000000"/>
                </a:solidFill>
                <a:effectLst/>
                <a:latin typeface="Calibri" panose="020F0502020204030204" pitchFamily="34" charset="0"/>
              </a:rPr>
              <a:t> </a:t>
            </a:r>
            <a:r>
              <a:rPr lang="de-DE" sz="1800" b="0" i="0" u="none" strike="noStrike" dirty="0" err="1">
                <a:solidFill>
                  <a:srgbClr val="000000"/>
                </a:solidFill>
                <a:effectLst/>
                <a:latin typeface="Calibri" panose="020F0502020204030204" pitchFamily="34" charset="0"/>
              </a:rPr>
              <a:t>engage</a:t>
            </a:r>
            <a:r>
              <a:rPr lang="de-DE" sz="1800" b="0" i="0" u="none" strike="noStrike" dirty="0">
                <a:solidFill>
                  <a:srgbClr val="000000"/>
                </a:solidFill>
                <a:effectLst/>
                <a:latin typeface="Calibri" panose="020F0502020204030204" pitchFamily="34" charset="0"/>
              </a:rPr>
              <a:t>?</a:t>
            </a:r>
            <a:r>
              <a:rPr lang="de-DE" sz="1800" b="0" i="0" dirty="0">
                <a:solidFill>
                  <a:srgbClr val="000000"/>
                </a:solidFill>
                <a:effectLst/>
                <a:latin typeface="Calibri" panose="020F0502020204030204" pitchFamily="34" charset="0"/>
              </a:rPr>
              <a:t>​</a:t>
            </a:r>
          </a:p>
          <a:p>
            <a:pPr marL="0" lvl="0" indent="0" algn="l" rtl="0">
              <a:spcBef>
                <a:spcPts val="0"/>
              </a:spcBef>
              <a:spcAft>
                <a:spcPts val="0"/>
              </a:spcAft>
              <a:buNone/>
            </a:pPr>
            <a:br>
              <a:rPr lang="de-DE" sz="1800" b="0" i="0" dirty="0">
                <a:solidFill>
                  <a:srgbClr val="000000"/>
                </a:solidFill>
                <a:effectLst/>
                <a:latin typeface="Calibri" panose="020F0502020204030204" pitchFamily="34" charset="0"/>
              </a:rPr>
            </a:br>
            <a:r>
              <a:rPr lang="de-DE" sz="1800" b="0" i="0" dirty="0">
                <a:solidFill>
                  <a:srgbClr val="008800"/>
                </a:solidFill>
                <a:effectLst/>
                <a:latin typeface="Calibri" panose="020F0502020204030204" pitchFamily="34" charset="0"/>
              </a:rPr>
              <a:t>2.</a:t>
            </a:r>
            <a:r>
              <a:rPr lang="de-DE" sz="1800" b="0" i="0" u="none" strike="noStrike" dirty="0">
                <a:solidFill>
                  <a:srgbClr val="000000"/>
                </a:solidFill>
                <a:effectLst/>
                <a:latin typeface="Calibri" panose="020F0502020204030204" pitchFamily="34" charset="0"/>
              </a:rPr>
              <a:t>What </a:t>
            </a:r>
            <a:r>
              <a:rPr lang="de-DE" sz="1800" b="0" i="0" u="none" strike="noStrike" dirty="0" err="1">
                <a:solidFill>
                  <a:srgbClr val="000000"/>
                </a:solidFill>
                <a:effectLst/>
                <a:latin typeface="Calibri" panose="020F0502020204030204" pitchFamily="34" charset="0"/>
              </a:rPr>
              <a:t>ideas</a:t>
            </a:r>
            <a:r>
              <a:rPr lang="de-DE" sz="1800" b="0" i="0" u="none" strike="noStrike" dirty="0">
                <a:solidFill>
                  <a:srgbClr val="000000"/>
                </a:solidFill>
                <a:effectLst/>
                <a:latin typeface="Calibri" panose="020F0502020204030204" pitchFamily="34" charset="0"/>
              </a:rPr>
              <a:t> do </a:t>
            </a:r>
            <a:r>
              <a:rPr lang="de-DE" sz="1800" b="0" i="0" u="none" strike="noStrike" dirty="0" err="1">
                <a:solidFill>
                  <a:srgbClr val="000000"/>
                </a:solidFill>
                <a:effectLst/>
                <a:latin typeface="Calibri" panose="020F0502020204030204" pitchFamily="34" charset="0"/>
              </a:rPr>
              <a:t>you</a:t>
            </a:r>
            <a:r>
              <a:rPr lang="de-DE" sz="1800" b="0" i="0" u="none" strike="noStrike" dirty="0">
                <a:solidFill>
                  <a:srgbClr val="000000"/>
                </a:solidFill>
                <a:effectLst/>
                <a:latin typeface="Calibri" panose="020F0502020204030204" pitchFamily="34" charset="0"/>
              </a:rPr>
              <a:t> </a:t>
            </a:r>
            <a:r>
              <a:rPr lang="de-DE" sz="1800" b="0" i="0" u="none" strike="noStrike" dirty="0" err="1">
                <a:solidFill>
                  <a:srgbClr val="000000"/>
                </a:solidFill>
                <a:effectLst/>
                <a:latin typeface="Calibri" panose="020F0502020204030204" pitchFamily="34" charset="0"/>
              </a:rPr>
              <a:t>have</a:t>
            </a:r>
            <a:r>
              <a:rPr lang="de-DE" sz="1800" b="0" i="0" u="none" strike="noStrike" dirty="0">
                <a:solidFill>
                  <a:srgbClr val="000000"/>
                </a:solidFill>
                <a:effectLst/>
                <a:latin typeface="Calibri" panose="020F0502020204030204" pitchFamily="34" charset="0"/>
              </a:rPr>
              <a:t> </a:t>
            </a:r>
            <a:r>
              <a:rPr lang="de-DE" sz="1800" b="0" i="0" u="none" strike="noStrike" dirty="0" err="1">
                <a:solidFill>
                  <a:srgbClr val="000000"/>
                </a:solidFill>
                <a:effectLst/>
                <a:latin typeface="Calibri" panose="020F0502020204030204" pitchFamily="34" charset="0"/>
              </a:rPr>
              <a:t>to</a:t>
            </a:r>
            <a:r>
              <a:rPr lang="de-DE" sz="1800" b="0" i="0" u="none" strike="noStrike" dirty="0">
                <a:solidFill>
                  <a:srgbClr val="000000"/>
                </a:solidFill>
                <a:effectLst/>
                <a:latin typeface="Calibri" panose="020F0502020204030204" pitchFamily="34" charset="0"/>
              </a:rPr>
              <a:t> </a:t>
            </a:r>
            <a:r>
              <a:rPr lang="de-DE" sz="1800" b="0" i="0" u="none" strike="noStrike" dirty="0" err="1">
                <a:solidFill>
                  <a:srgbClr val="000000"/>
                </a:solidFill>
                <a:effectLst/>
                <a:latin typeface="Calibri" panose="020F0502020204030204" pitchFamily="34" charset="0"/>
              </a:rPr>
              <a:t>further</a:t>
            </a:r>
            <a:r>
              <a:rPr lang="de-DE" sz="1800" b="0" i="0" u="none" strike="noStrike" dirty="0">
                <a:solidFill>
                  <a:srgbClr val="000000"/>
                </a:solidFill>
                <a:effectLst/>
                <a:latin typeface="Calibri" panose="020F0502020204030204" pitchFamily="34" charset="0"/>
              </a:rPr>
              <a:t> </a:t>
            </a:r>
            <a:r>
              <a:rPr lang="de-DE" sz="1800" b="0" i="0" u="none" strike="noStrike" dirty="0" err="1">
                <a:solidFill>
                  <a:srgbClr val="000000"/>
                </a:solidFill>
                <a:effectLst/>
                <a:latin typeface="Calibri" panose="020F0502020204030204" pitchFamily="34" charset="0"/>
              </a:rPr>
              <a:t>extend</a:t>
            </a:r>
            <a:r>
              <a:rPr lang="de-DE" sz="1800" b="0" i="0" u="none" strike="noStrike" dirty="0">
                <a:solidFill>
                  <a:srgbClr val="000000"/>
                </a:solidFill>
                <a:effectLst/>
                <a:latin typeface="Calibri" panose="020F0502020204030204" pitchFamily="34" charset="0"/>
              </a:rPr>
              <a:t> </a:t>
            </a:r>
            <a:r>
              <a:rPr lang="de-DE" sz="1800" b="0" i="0" u="none" strike="noStrike" dirty="0" err="1">
                <a:solidFill>
                  <a:srgbClr val="000000"/>
                </a:solidFill>
                <a:effectLst/>
                <a:latin typeface="Calibri" panose="020F0502020204030204" pitchFamily="34" charset="0"/>
              </a:rPr>
              <a:t>the</a:t>
            </a:r>
            <a:r>
              <a:rPr lang="de-DE" sz="1800" b="0" i="0" u="none" strike="noStrike" dirty="0">
                <a:solidFill>
                  <a:srgbClr val="000000"/>
                </a:solidFill>
                <a:effectLst/>
                <a:latin typeface="Calibri" panose="020F0502020204030204" pitchFamily="34" charset="0"/>
              </a:rPr>
              <a:t> </a:t>
            </a:r>
            <a:r>
              <a:rPr lang="de-DE" sz="1800" b="0" i="0" u="none" strike="noStrike" dirty="0" err="1">
                <a:solidFill>
                  <a:srgbClr val="000000"/>
                </a:solidFill>
                <a:effectLst/>
                <a:latin typeface="Calibri" panose="020F0502020204030204" pitchFamily="34" charset="0"/>
              </a:rPr>
              <a:t>sustainability</a:t>
            </a:r>
            <a:r>
              <a:rPr lang="de-DE" sz="1800" b="0" i="0" u="none" strike="noStrike" dirty="0">
                <a:solidFill>
                  <a:srgbClr val="000000"/>
                </a:solidFill>
                <a:effectLst/>
                <a:latin typeface="Calibri" panose="020F0502020204030204" pitchFamily="34" charset="0"/>
              </a:rPr>
              <a:t> </a:t>
            </a:r>
            <a:r>
              <a:rPr lang="de-DE" sz="1800" b="0" i="0" u="none" strike="noStrike" dirty="0" err="1">
                <a:solidFill>
                  <a:srgbClr val="000000"/>
                </a:solidFill>
                <a:effectLst/>
                <a:latin typeface="Calibri" panose="020F0502020204030204" pitchFamily="34" charset="0"/>
              </a:rPr>
              <a:t>use</a:t>
            </a:r>
            <a:r>
              <a:rPr lang="de-DE" sz="1800" b="0" i="0" u="none" strike="noStrike" dirty="0">
                <a:solidFill>
                  <a:srgbClr val="000000"/>
                </a:solidFill>
                <a:effectLst/>
                <a:latin typeface="Calibri" panose="020F0502020204030204" pitchFamily="34" charset="0"/>
              </a:rPr>
              <a:t> </a:t>
            </a:r>
            <a:r>
              <a:rPr lang="de-DE" sz="1800" b="0" i="0" u="none" strike="noStrike" dirty="0" err="1">
                <a:solidFill>
                  <a:srgbClr val="000000"/>
                </a:solidFill>
                <a:effectLst/>
                <a:latin typeface="Calibri" panose="020F0502020204030204" pitchFamily="34" charset="0"/>
              </a:rPr>
              <a:t>case</a:t>
            </a:r>
            <a:r>
              <a:rPr lang="de-DE" sz="1800" b="0" i="0" u="none" strike="noStrike" dirty="0">
                <a:solidFill>
                  <a:srgbClr val="000000"/>
                </a:solidFill>
                <a:effectLst/>
                <a:latin typeface="Calibri" panose="020F0502020204030204" pitchFamily="34" charset="0"/>
              </a:rPr>
              <a:t>?</a:t>
            </a:r>
            <a:r>
              <a:rPr lang="de-DE" sz="1800" b="0" i="0" dirty="0">
                <a:solidFill>
                  <a:srgbClr val="000000"/>
                </a:solidFill>
                <a:effectLst/>
                <a:latin typeface="Calibri" panose="020F0502020204030204" pitchFamily="34" charset="0"/>
              </a:rPr>
              <a:t>​</a:t>
            </a:r>
          </a:p>
          <a:p>
            <a:pPr marL="0" lvl="0" indent="0" algn="l" rtl="0">
              <a:spcBef>
                <a:spcPts val="0"/>
              </a:spcBef>
              <a:spcAft>
                <a:spcPts val="0"/>
              </a:spcAft>
              <a:buNone/>
            </a:pPr>
            <a:br>
              <a:rPr lang="de-DE" sz="1800" b="0" i="0" dirty="0">
                <a:solidFill>
                  <a:srgbClr val="000000"/>
                </a:solidFill>
                <a:effectLst/>
                <a:latin typeface="Calibri" panose="020F0502020204030204" pitchFamily="34" charset="0"/>
              </a:rPr>
            </a:br>
            <a:r>
              <a:rPr lang="de-DE" sz="1800" b="0" i="0" dirty="0">
                <a:solidFill>
                  <a:srgbClr val="008800"/>
                </a:solidFill>
                <a:effectLst/>
                <a:latin typeface="Calibri" panose="020F0502020204030204" pitchFamily="34" charset="0"/>
              </a:rPr>
              <a:t>3. </a:t>
            </a:r>
            <a:r>
              <a:rPr lang="de-DE" sz="1800" b="0" i="0" u="none" strike="noStrike" dirty="0" err="1">
                <a:solidFill>
                  <a:srgbClr val="000000"/>
                </a:solidFill>
                <a:effectLst/>
                <a:latin typeface="Calibri" panose="020F0502020204030204" pitchFamily="34" charset="0"/>
              </a:rPr>
              <a:t>What</a:t>
            </a:r>
            <a:r>
              <a:rPr lang="de-DE" sz="1800" b="0" i="0" u="none" strike="noStrike" dirty="0">
                <a:solidFill>
                  <a:srgbClr val="000000"/>
                </a:solidFill>
                <a:effectLst/>
                <a:latin typeface="Calibri" panose="020F0502020204030204" pitchFamily="34" charset="0"/>
              </a:rPr>
              <a:t> </a:t>
            </a:r>
            <a:r>
              <a:rPr lang="de-DE" sz="1800" b="0" i="0" u="none" strike="noStrike" dirty="0" err="1">
                <a:solidFill>
                  <a:srgbClr val="000000"/>
                </a:solidFill>
                <a:effectLst/>
                <a:latin typeface="Calibri" panose="020F0502020204030204" pitchFamily="34" charset="0"/>
              </a:rPr>
              <a:t>could</a:t>
            </a:r>
            <a:r>
              <a:rPr lang="de-DE" sz="1800" b="0" i="0" u="none" strike="noStrike" dirty="0">
                <a:solidFill>
                  <a:srgbClr val="000000"/>
                </a:solidFill>
                <a:effectLst/>
                <a:latin typeface="Calibri" panose="020F0502020204030204" pitchFamily="34" charset="0"/>
              </a:rPr>
              <a:t> </a:t>
            </a:r>
            <a:r>
              <a:rPr lang="de-DE" sz="1800" b="0" i="0" u="none" strike="noStrike" dirty="0" err="1">
                <a:solidFill>
                  <a:srgbClr val="000000"/>
                </a:solidFill>
                <a:effectLst/>
                <a:latin typeface="Calibri" panose="020F0502020204030204" pitchFamily="34" charset="0"/>
              </a:rPr>
              <a:t>you</a:t>
            </a:r>
            <a:r>
              <a:rPr lang="de-DE" sz="1800" b="0" i="0" u="none" strike="noStrike" dirty="0">
                <a:solidFill>
                  <a:srgbClr val="000000"/>
                </a:solidFill>
                <a:effectLst/>
                <a:latin typeface="Calibri" panose="020F0502020204030204" pitchFamily="34" charset="0"/>
              </a:rPr>
              <a:t> </a:t>
            </a:r>
            <a:r>
              <a:rPr lang="de-DE" sz="1800" b="0" i="0" u="none" strike="noStrike" dirty="0" err="1">
                <a:solidFill>
                  <a:srgbClr val="000000"/>
                </a:solidFill>
                <a:effectLst/>
                <a:latin typeface="Calibri" panose="020F0502020204030204" pitchFamily="34" charset="0"/>
              </a:rPr>
              <a:t>contribute</a:t>
            </a:r>
            <a:r>
              <a:rPr lang="de-DE" sz="1800" b="0" i="0" u="none" strike="noStrike" dirty="0">
                <a:solidFill>
                  <a:srgbClr val="000000"/>
                </a:solidFill>
                <a:effectLst/>
                <a:latin typeface="Calibri" panose="020F0502020204030204" pitchFamily="34" charset="0"/>
              </a:rPr>
              <a:t>?  </a:t>
            </a:r>
            <a:r>
              <a:rPr lang="de-DE" sz="1800" b="0" i="0" dirty="0">
                <a:solidFill>
                  <a:srgbClr val="000000"/>
                </a:solidFill>
                <a:effectLst/>
                <a:latin typeface="Calibri" panose="020F0502020204030204" pitchFamily="34" charset="0"/>
              </a:rPr>
              <a:t>​</a:t>
            </a:r>
            <a:br>
              <a:rPr lang="de-DE" sz="1800" b="0" i="0" dirty="0">
                <a:solidFill>
                  <a:srgbClr val="000000"/>
                </a:solidFill>
                <a:effectLst/>
                <a:latin typeface="Calibri" panose="020F0502020204030204" pitchFamily="34" charset="0"/>
              </a:rPr>
            </a:br>
            <a:endParaRPr dirty="0"/>
          </a:p>
        </p:txBody>
      </p:sp>
      <p:sp>
        <p:nvSpPr>
          <p:cNvPr id="344" name="Google Shape;344;p39"/>
          <p:cNvSpPr txBox="1">
            <a:spLocks noGrp="1"/>
          </p:cNvSpPr>
          <p:nvPr>
            <p:ph type="title"/>
          </p:nvPr>
        </p:nvSpPr>
        <p:spPr>
          <a:xfrm>
            <a:off x="720000" y="604075"/>
            <a:ext cx="7704000" cy="451500"/>
          </a:xfrm>
          <a:prstGeom prst="rect">
            <a:avLst/>
          </a:prstGeom>
        </p:spPr>
        <p:txBody>
          <a:bodyPr spcFirstLastPara="1" wrap="square" lIns="91425" tIns="0" rIns="91425" bIns="0" anchor="t" anchorCtr="0">
            <a:noAutofit/>
          </a:bodyPr>
          <a:lstStyle/>
          <a:p>
            <a:pPr marL="0" lvl="0" indent="0" algn="l" rtl="0">
              <a:spcBef>
                <a:spcPts val="0"/>
              </a:spcBef>
              <a:spcAft>
                <a:spcPts val="0"/>
              </a:spcAft>
              <a:buNone/>
            </a:pPr>
            <a:r>
              <a:rPr lang="en-US" sz="2400" b="1" dirty="0"/>
              <a:t>Brainstorming Session</a:t>
            </a:r>
            <a:endParaRPr sz="2400" dirty="0"/>
          </a:p>
        </p:txBody>
      </p:sp>
      <p:pic>
        <p:nvPicPr>
          <p:cNvPr id="40" name="Picture 39" descr="A green and white logo&#10;&#10;Description automatically generated with medium confidence">
            <a:extLst>
              <a:ext uri="{FF2B5EF4-FFF2-40B4-BE49-F238E27FC236}">
                <a16:creationId xmlns:a16="http://schemas.microsoft.com/office/drawing/2014/main" id="{BDF25589-F79D-A502-AE99-774A1BA261E6}"/>
              </a:ext>
            </a:extLst>
          </p:cNvPr>
          <p:cNvPicPr>
            <a:picLocks noChangeAspect="1"/>
          </p:cNvPicPr>
          <p:nvPr/>
        </p:nvPicPr>
        <p:blipFill>
          <a:blip r:embed="rId3"/>
          <a:stretch>
            <a:fillRect/>
          </a:stretch>
        </p:blipFill>
        <p:spPr>
          <a:xfrm>
            <a:off x="7789317" y="594369"/>
            <a:ext cx="624601" cy="580822"/>
          </a:xfrm>
          <a:prstGeom prst="rect">
            <a:avLst/>
          </a:prstGeom>
        </p:spPr>
      </p:pic>
      <p:sp>
        <p:nvSpPr>
          <p:cNvPr id="2" name="Rectangle 1">
            <a:extLst>
              <a:ext uri="{FF2B5EF4-FFF2-40B4-BE49-F238E27FC236}">
                <a16:creationId xmlns:a16="http://schemas.microsoft.com/office/drawing/2014/main" id="{70D9959D-4C12-C52E-32D1-75E31FF46C3A}"/>
              </a:ext>
            </a:extLst>
          </p:cNvPr>
          <p:cNvSpPr/>
          <p:nvPr/>
        </p:nvSpPr>
        <p:spPr>
          <a:xfrm>
            <a:off x="730082" y="1086467"/>
            <a:ext cx="5084951" cy="1447641"/>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ctr">
              <a:buAutoNum type="arabicPeriod"/>
            </a:pPr>
            <a:r>
              <a:rPr lang="en-US" dirty="0">
                <a:solidFill>
                  <a:schemeClr val="tx1"/>
                </a:solidFill>
              </a:rPr>
              <a:t>Nominate a speaker for Report out</a:t>
            </a:r>
          </a:p>
          <a:p>
            <a:pPr algn="ctr"/>
            <a:endParaRPr lang="en-US" dirty="0">
              <a:solidFill>
                <a:schemeClr val="tx1"/>
              </a:solidFill>
            </a:endParaRPr>
          </a:p>
          <a:p>
            <a:pPr algn="ctr"/>
            <a:r>
              <a:rPr lang="en-US" dirty="0">
                <a:solidFill>
                  <a:schemeClr val="tx1"/>
                </a:solidFill>
              </a:rPr>
              <a:t>2. Roundtable Report out 3min (Student Speaker) 11:45</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37"/>
          <p:cNvSpPr txBox="1">
            <a:spLocks noGrp="1"/>
          </p:cNvSpPr>
          <p:nvPr>
            <p:ph type="ctrTitle"/>
          </p:nvPr>
        </p:nvSpPr>
        <p:spPr>
          <a:xfrm>
            <a:off x="721475" y="915566"/>
            <a:ext cx="4141800" cy="2752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5800" b="0" dirty="0">
                <a:latin typeface="Open Sans ExtraBold"/>
                <a:ea typeface="Open Sans ExtraBold"/>
                <a:cs typeface="Open Sans ExtraBold"/>
                <a:sym typeface="Open Sans ExtraBold"/>
              </a:rPr>
              <a:t>Climate Action Plan</a:t>
            </a:r>
            <a:endParaRPr sz="5800" dirty="0">
              <a:solidFill>
                <a:schemeClr val="accent1"/>
              </a:solidFill>
            </a:endParaRPr>
          </a:p>
        </p:txBody>
      </p:sp>
      <p:sp>
        <p:nvSpPr>
          <p:cNvPr id="243" name="Google Shape;243;p37"/>
          <p:cNvSpPr txBox="1">
            <a:spLocks noGrp="1"/>
          </p:cNvSpPr>
          <p:nvPr>
            <p:ph type="subTitle" idx="1"/>
          </p:nvPr>
        </p:nvSpPr>
        <p:spPr>
          <a:xfrm flipH="1">
            <a:off x="721475" y="4120568"/>
            <a:ext cx="7707300" cy="418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Navigating Stakeholder Expectations: The Comprehensive CAP Report</a:t>
            </a:r>
            <a:endParaRPr dirty="0"/>
          </a:p>
        </p:txBody>
      </p:sp>
      <p:grpSp>
        <p:nvGrpSpPr>
          <p:cNvPr id="244" name="Google Shape;244;p37"/>
          <p:cNvGrpSpPr/>
          <p:nvPr/>
        </p:nvGrpSpPr>
        <p:grpSpPr>
          <a:xfrm>
            <a:off x="4939473" y="707088"/>
            <a:ext cx="3416757" cy="3180447"/>
            <a:chOff x="4863273" y="707088"/>
            <a:chExt cx="3416757" cy="3180447"/>
          </a:xfrm>
        </p:grpSpPr>
        <p:grpSp>
          <p:nvGrpSpPr>
            <p:cNvPr id="245" name="Google Shape;245;p37"/>
            <p:cNvGrpSpPr/>
            <p:nvPr/>
          </p:nvGrpSpPr>
          <p:grpSpPr>
            <a:xfrm>
              <a:off x="5182295" y="1037474"/>
              <a:ext cx="3048443" cy="2850060"/>
              <a:chOff x="4942950" y="1393025"/>
              <a:chExt cx="2600839" cy="2431585"/>
            </a:xfrm>
          </p:grpSpPr>
          <p:sp>
            <p:nvSpPr>
              <p:cNvPr id="246" name="Google Shape;246;p37"/>
              <p:cNvSpPr/>
              <p:nvPr/>
            </p:nvSpPr>
            <p:spPr>
              <a:xfrm>
                <a:off x="6295984" y="2769171"/>
                <a:ext cx="1151149" cy="1055439"/>
              </a:xfrm>
              <a:custGeom>
                <a:avLst/>
                <a:gdLst/>
                <a:ahLst/>
                <a:cxnLst/>
                <a:rect l="l" t="t" r="r" b="b"/>
                <a:pathLst>
                  <a:path w="30634" h="28087" extrusionOk="0">
                    <a:moveTo>
                      <a:pt x="8212" y="0"/>
                    </a:moveTo>
                    <a:lnTo>
                      <a:pt x="1" y="14955"/>
                    </a:lnTo>
                    <a:lnTo>
                      <a:pt x="9570" y="28087"/>
                    </a:lnTo>
                    <a:lnTo>
                      <a:pt x="9351" y="23572"/>
                    </a:lnTo>
                    <a:lnTo>
                      <a:pt x="9351" y="23572"/>
                    </a:lnTo>
                    <a:cubicBezTo>
                      <a:pt x="9813" y="23595"/>
                      <a:pt x="10261" y="23605"/>
                      <a:pt x="10695" y="23605"/>
                    </a:cubicBezTo>
                    <a:cubicBezTo>
                      <a:pt x="13884" y="23605"/>
                      <a:pt x="16310" y="23016"/>
                      <a:pt x="18033" y="22348"/>
                    </a:cubicBezTo>
                    <a:cubicBezTo>
                      <a:pt x="19925" y="21613"/>
                      <a:pt x="21471" y="20197"/>
                      <a:pt x="22401" y="18388"/>
                    </a:cubicBezTo>
                    <a:lnTo>
                      <a:pt x="30633" y="2375"/>
                    </a:lnTo>
                    <a:lnTo>
                      <a:pt x="30633" y="2375"/>
                    </a:lnTo>
                    <a:cubicBezTo>
                      <a:pt x="28090" y="5021"/>
                      <a:pt x="23371" y="5755"/>
                      <a:pt x="18915" y="5755"/>
                    </a:cubicBezTo>
                    <a:cubicBezTo>
                      <a:pt x="14050" y="5755"/>
                      <a:pt x="9498" y="4879"/>
                      <a:pt x="8436" y="4660"/>
                    </a:cubicBezTo>
                    <a:lnTo>
                      <a:pt x="821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37"/>
              <p:cNvSpPr/>
              <p:nvPr/>
            </p:nvSpPr>
            <p:spPr>
              <a:xfrm>
                <a:off x="6755902" y="2153567"/>
                <a:ext cx="787887" cy="760005"/>
              </a:xfrm>
              <a:custGeom>
                <a:avLst/>
                <a:gdLst/>
                <a:ahLst/>
                <a:cxnLst/>
                <a:rect l="l" t="t" r="r" b="b"/>
                <a:pathLst>
                  <a:path w="20967" h="20225" extrusionOk="0">
                    <a:moveTo>
                      <a:pt x="14509" y="1"/>
                    </a:moveTo>
                    <a:lnTo>
                      <a:pt x="1" y="8673"/>
                    </a:lnTo>
                    <a:lnTo>
                      <a:pt x="8237" y="20225"/>
                    </a:lnTo>
                    <a:cubicBezTo>
                      <a:pt x="8249" y="20225"/>
                      <a:pt x="8260" y="20225"/>
                      <a:pt x="8272" y="20225"/>
                    </a:cubicBezTo>
                    <a:cubicBezTo>
                      <a:pt x="14656" y="20225"/>
                      <a:pt x="18146" y="17446"/>
                      <a:pt x="19798" y="14933"/>
                    </a:cubicBezTo>
                    <a:cubicBezTo>
                      <a:pt x="20922" y="13225"/>
                      <a:pt x="20966" y="11024"/>
                      <a:pt x="19934" y="9261"/>
                    </a:cubicBezTo>
                    <a:lnTo>
                      <a:pt x="1450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37"/>
              <p:cNvSpPr/>
              <p:nvPr/>
            </p:nvSpPr>
            <p:spPr>
              <a:xfrm>
                <a:off x="4942950" y="2188101"/>
                <a:ext cx="919033" cy="1226154"/>
              </a:xfrm>
              <a:custGeom>
                <a:avLst/>
                <a:gdLst/>
                <a:ahLst/>
                <a:cxnLst/>
                <a:rect l="l" t="t" r="r" b="b"/>
                <a:pathLst>
                  <a:path w="24457" h="32630" extrusionOk="0">
                    <a:moveTo>
                      <a:pt x="16399" y="1"/>
                    </a:moveTo>
                    <a:lnTo>
                      <a:pt x="208" y="922"/>
                    </a:lnTo>
                    <a:lnTo>
                      <a:pt x="4107" y="3192"/>
                    </a:lnTo>
                    <a:cubicBezTo>
                      <a:pt x="1847" y="6338"/>
                      <a:pt x="841" y="9107"/>
                      <a:pt x="413" y="11168"/>
                    </a:cubicBezTo>
                    <a:cubicBezTo>
                      <a:pt x="0" y="13159"/>
                      <a:pt x="346" y="15232"/>
                      <a:pt x="1354" y="16997"/>
                    </a:cubicBezTo>
                    <a:lnTo>
                      <a:pt x="10286" y="32629"/>
                    </a:lnTo>
                    <a:cubicBezTo>
                      <a:pt x="8542" y="25143"/>
                      <a:pt x="18977" y="14182"/>
                      <a:pt x="20433" y="12698"/>
                    </a:cubicBezTo>
                    <a:lnTo>
                      <a:pt x="24457" y="15041"/>
                    </a:lnTo>
                    <a:lnTo>
                      <a:pt x="1639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37"/>
              <p:cNvSpPr/>
              <p:nvPr/>
            </p:nvSpPr>
            <p:spPr>
              <a:xfrm>
                <a:off x="5359502" y="3038192"/>
                <a:ext cx="662604" cy="636149"/>
              </a:xfrm>
              <a:custGeom>
                <a:avLst/>
                <a:gdLst/>
                <a:ahLst/>
                <a:cxnLst/>
                <a:rect l="l" t="t" r="r" b="b"/>
                <a:pathLst>
                  <a:path w="17633" h="16929" extrusionOk="0">
                    <a:moveTo>
                      <a:pt x="17633" y="0"/>
                    </a:moveTo>
                    <a:lnTo>
                      <a:pt x="3489" y="658"/>
                    </a:lnTo>
                    <a:cubicBezTo>
                      <a:pt x="0" y="6046"/>
                      <a:pt x="428" y="10506"/>
                      <a:pt x="1637" y="13268"/>
                    </a:cubicBezTo>
                    <a:cubicBezTo>
                      <a:pt x="2456" y="15141"/>
                      <a:pt x="4274" y="16375"/>
                      <a:pt x="6310" y="16464"/>
                    </a:cubicBezTo>
                    <a:lnTo>
                      <a:pt x="17008" y="16928"/>
                    </a:lnTo>
                    <a:lnTo>
                      <a:pt x="1763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37"/>
              <p:cNvSpPr/>
              <p:nvPr/>
            </p:nvSpPr>
            <p:spPr>
              <a:xfrm>
                <a:off x="5914906" y="1393025"/>
                <a:ext cx="1226717" cy="803445"/>
              </a:xfrm>
              <a:custGeom>
                <a:avLst/>
                <a:gdLst/>
                <a:ahLst/>
                <a:cxnLst/>
                <a:rect l="l" t="t" r="r" b="b"/>
                <a:pathLst>
                  <a:path w="32645" h="21381" extrusionOk="0">
                    <a:moveTo>
                      <a:pt x="18222" y="0"/>
                    </a:moveTo>
                    <a:cubicBezTo>
                      <a:pt x="18133" y="0"/>
                      <a:pt x="18045" y="2"/>
                      <a:pt x="17956" y="4"/>
                    </a:cubicBezTo>
                    <a:lnTo>
                      <a:pt x="0" y="575"/>
                    </a:lnTo>
                    <a:cubicBezTo>
                      <a:pt x="7410" y="2544"/>
                      <a:pt x="12161" y="16931"/>
                      <a:pt x="12783" y="18918"/>
                    </a:cubicBezTo>
                    <a:lnTo>
                      <a:pt x="8833" y="21380"/>
                    </a:lnTo>
                    <a:lnTo>
                      <a:pt x="25855" y="21307"/>
                    </a:lnTo>
                    <a:lnTo>
                      <a:pt x="32645" y="6535"/>
                    </a:lnTo>
                    <a:lnTo>
                      <a:pt x="28816" y="8922"/>
                    </a:lnTo>
                    <a:cubicBezTo>
                      <a:pt x="27107" y="5444"/>
                      <a:pt x="25142" y="3254"/>
                      <a:pt x="23528" y="1908"/>
                    </a:cubicBezTo>
                    <a:cubicBezTo>
                      <a:pt x="22039" y="664"/>
                      <a:pt x="20156" y="0"/>
                      <a:pt x="1822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37"/>
              <p:cNvSpPr/>
              <p:nvPr/>
            </p:nvSpPr>
            <p:spPr>
              <a:xfrm>
                <a:off x="5371828" y="1437555"/>
                <a:ext cx="776727" cy="767032"/>
              </a:xfrm>
              <a:custGeom>
                <a:avLst/>
                <a:gdLst/>
                <a:ahLst/>
                <a:cxnLst/>
                <a:rect l="l" t="t" r="r" b="b"/>
                <a:pathLst>
                  <a:path w="20670" h="20412" extrusionOk="0">
                    <a:moveTo>
                      <a:pt x="10038" y="1"/>
                    </a:moveTo>
                    <a:cubicBezTo>
                      <a:pt x="8154" y="1"/>
                      <a:pt x="6397" y="1009"/>
                      <a:pt x="5431" y="2655"/>
                    </a:cubicBezTo>
                    <a:lnTo>
                      <a:pt x="1" y="11912"/>
                    </a:lnTo>
                    <a:lnTo>
                      <a:pt x="14610" y="20412"/>
                    </a:lnTo>
                    <a:lnTo>
                      <a:pt x="20669" y="7577"/>
                    </a:lnTo>
                    <a:cubicBezTo>
                      <a:pt x="17564" y="1957"/>
                      <a:pt x="13437" y="243"/>
                      <a:pt x="10438" y="16"/>
                    </a:cubicBezTo>
                    <a:cubicBezTo>
                      <a:pt x="10304" y="6"/>
                      <a:pt x="10171" y="1"/>
                      <a:pt x="1003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2" name="Google Shape;252;p37"/>
            <p:cNvGrpSpPr/>
            <p:nvPr/>
          </p:nvGrpSpPr>
          <p:grpSpPr>
            <a:xfrm>
              <a:off x="5379875" y="2093213"/>
              <a:ext cx="516050" cy="573250"/>
              <a:chOff x="2284250" y="2677300"/>
              <a:chExt cx="516050" cy="573250"/>
            </a:xfrm>
          </p:grpSpPr>
          <p:sp>
            <p:nvSpPr>
              <p:cNvPr id="253" name="Google Shape;253;p37"/>
              <p:cNvSpPr/>
              <p:nvPr/>
            </p:nvSpPr>
            <p:spPr>
              <a:xfrm>
                <a:off x="2653700" y="2847025"/>
                <a:ext cx="27325" cy="403525"/>
              </a:xfrm>
              <a:custGeom>
                <a:avLst/>
                <a:gdLst/>
                <a:ahLst/>
                <a:cxnLst/>
                <a:rect l="l" t="t" r="r" b="b"/>
                <a:pathLst>
                  <a:path w="1093" h="16141" extrusionOk="0">
                    <a:moveTo>
                      <a:pt x="137" y="0"/>
                    </a:moveTo>
                    <a:lnTo>
                      <a:pt x="0" y="16140"/>
                    </a:lnTo>
                    <a:lnTo>
                      <a:pt x="1093" y="16140"/>
                    </a:lnTo>
                    <a:lnTo>
                      <a:pt x="801" y="56"/>
                    </a:lnTo>
                    <a:lnTo>
                      <a:pt x="1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37"/>
              <p:cNvSpPr/>
              <p:nvPr/>
            </p:nvSpPr>
            <p:spPr>
              <a:xfrm>
                <a:off x="2661350" y="2677300"/>
                <a:ext cx="32975" cy="157325"/>
              </a:xfrm>
              <a:custGeom>
                <a:avLst/>
                <a:gdLst/>
                <a:ahLst/>
                <a:cxnLst/>
                <a:rect l="l" t="t" r="r" b="b"/>
                <a:pathLst>
                  <a:path w="1319" h="6293" extrusionOk="0">
                    <a:moveTo>
                      <a:pt x="633" y="1"/>
                    </a:moveTo>
                    <a:lnTo>
                      <a:pt x="1" y="6118"/>
                    </a:lnTo>
                    <a:lnTo>
                      <a:pt x="461" y="6292"/>
                    </a:lnTo>
                    <a:lnTo>
                      <a:pt x="1318" y="5383"/>
                    </a:lnTo>
                    <a:lnTo>
                      <a:pt x="946" y="258"/>
                    </a:lnTo>
                    <a:lnTo>
                      <a:pt x="63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37"/>
              <p:cNvSpPr/>
              <p:nvPr/>
            </p:nvSpPr>
            <p:spPr>
              <a:xfrm>
                <a:off x="2656125" y="2766400"/>
                <a:ext cx="42775" cy="78800"/>
              </a:xfrm>
              <a:custGeom>
                <a:avLst/>
                <a:gdLst/>
                <a:ahLst/>
                <a:cxnLst/>
                <a:rect l="l" t="t" r="r" b="b"/>
                <a:pathLst>
                  <a:path w="1711" h="3152" extrusionOk="0">
                    <a:moveTo>
                      <a:pt x="1711" y="0"/>
                    </a:moveTo>
                    <a:lnTo>
                      <a:pt x="0" y="2146"/>
                    </a:lnTo>
                    <a:lnTo>
                      <a:pt x="499" y="3151"/>
                    </a:lnTo>
                    <a:lnTo>
                      <a:pt x="1702" y="2014"/>
                    </a:lnTo>
                    <a:lnTo>
                      <a:pt x="171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37"/>
              <p:cNvSpPr/>
              <p:nvPr/>
            </p:nvSpPr>
            <p:spPr>
              <a:xfrm>
                <a:off x="2665800" y="2840825"/>
                <a:ext cx="134500" cy="92650"/>
              </a:xfrm>
              <a:custGeom>
                <a:avLst/>
                <a:gdLst/>
                <a:ahLst/>
                <a:cxnLst/>
                <a:rect l="l" t="t" r="r" b="b"/>
                <a:pathLst>
                  <a:path w="5380" h="3706" extrusionOk="0">
                    <a:moveTo>
                      <a:pt x="378" y="1"/>
                    </a:moveTo>
                    <a:lnTo>
                      <a:pt x="1" y="317"/>
                    </a:lnTo>
                    <a:lnTo>
                      <a:pt x="369" y="1512"/>
                    </a:lnTo>
                    <a:lnTo>
                      <a:pt x="5003" y="3705"/>
                    </a:lnTo>
                    <a:lnTo>
                      <a:pt x="5380" y="3557"/>
                    </a:lnTo>
                    <a:lnTo>
                      <a:pt x="37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37"/>
              <p:cNvSpPr/>
              <p:nvPr/>
            </p:nvSpPr>
            <p:spPr>
              <a:xfrm>
                <a:off x="2658750" y="2839800"/>
                <a:ext cx="53525" cy="65225"/>
              </a:xfrm>
              <a:custGeom>
                <a:avLst/>
                <a:gdLst/>
                <a:ahLst/>
                <a:cxnLst/>
                <a:rect l="l" t="t" r="r" b="b"/>
                <a:pathLst>
                  <a:path w="2141" h="2609" extrusionOk="0">
                    <a:moveTo>
                      <a:pt x="0" y="1"/>
                    </a:moveTo>
                    <a:lnTo>
                      <a:pt x="396" y="1610"/>
                    </a:lnTo>
                    <a:lnTo>
                      <a:pt x="2141" y="2608"/>
                    </a:lnTo>
                    <a:lnTo>
                      <a:pt x="1118" y="59"/>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37"/>
              <p:cNvSpPr/>
              <p:nvPr/>
            </p:nvSpPr>
            <p:spPr>
              <a:xfrm>
                <a:off x="2520700" y="2828900"/>
                <a:ext cx="137100" cy="86775"/>
              </a:xfrm>
              <a:custGeom>
                <a:avLst/>
                <a:gdLst/>
                <a:ahLst/>
                <a:cxnLst/>
                <a:rect l="l" t="t" r="r" b="b"/>
                <a:pathLst>
                  <a:path w="5484" h="3471" extrusionOk="0">
                    <a:moveTo>
                      <a:pt x="4158" y="0"/>
                    </a:moveTo>
                    <a:lnTo>
                      <a:pt x="46" y="3068"/>
                    </a:lnTo>
                    <a:lnTo>
                      <a:pt x="1" y="3471"/>
                    </a:lnTo>
                    <a:lnTo>
                      <a:pt x="5483" y="719"/>
                    </a:lnTo>
                    <a:lnTo>
                      <a:pt x="5383" y="236"/>
                    </a:lnTo>
                    <a:lnTo>
                      <a:pt x="415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37"/>
              <p:cNvSpPr/>
              <p:nvPr/>
            </p:nvSpPr>
            <p:spPr>
              <a:xfrm>
                <a:off x="2583900" y="2822550"/>
                <a:ext cx="82550" cy="34250"/>
              </a:xfrm>
              <a:custGeom>
                <a:avLst/>
                <a:gdLst/>
                <a:ahLst/>
                <a:cxnLst/>
                <a:rect l="l" t="t" r="r" b="b"/>
                <a:pathLst>
                  <a:path w="3302" h="1370" extrusionOk="0">
                    <a:moveTo>
                      <a:pt x="1700" y="1"/>
                    </a:moveTo>
                    <a:lnTo>
                      <a:pt x="0" y="1075"/>
                    </a:lnTo>
                    <a:lnTo>
                      <a:pt x="2725" y="1369"/>
                    </a:lnTo>
                    <a:lnTo>
                      <a:pt x="3302" y="408"/>
                    </a:lnTo>
                    <a:lnTo>
                      <a:pt x="170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37"/>
              <p:cNvSpPr/>
              <p:nvPr/>
            </p:nvSpPr>
            <p:spPr>
              <a:xfrm>
                <a:off x="2646025" y="2821975"/>
                <a:ext cx="38250" cy="36025"/>
              </a:xfrm>
              <a:custGeom>
                <a:avLst/>
                <a:gdLst/>
                <a:ahLst/>
                <a:cxnLst/>
                <a:rect l="l" t="t" r="r" b="b"/>
                <a:pathLst>
                  <a:path w="1530" h="1441" extrusionOk="0">
                    <a:moveTo>
                      <a:pt x="759" y="0"/>
                    </a:moveTo>
                    <a:cubicBezTo>
                      <a:pt x="733" y="0"/>
                      <a:pt x="708" y="2"/>
                      <a:pt x="682" y="4"/>
                    </a:cubicBezTo>
                    <a:cubicBezTo>
                      <a:pt x="287" y="46"/>
                      <a:pt x="0" y="399"/>
                      <a:pt x="41" y="795"/>
                    </a:cubicBezTo>
                    <a:cubicBezTo>
                      <a:pt x="71" y="1085"/>
                      <a:pt x="273" y="1327"/>
                      <a:pt x="552" y="1411"/>
                    </a:cubicBezTo>
                    <a:cubicBezTo>
                      <a:pt x="620" y="1431"/>
                      <a:pt x="689" y="1441"/>
                      <a:pt x="758" y="1441"/>
                    </a:cubicBezTo>
                    <a:cubicBezTo>
                      <a:pt x="972" y="1441"/>
                      <a:pt x="1179" y="1346"/>
                      <a:pt x="1318" y="1175"/>
                    </a:cubicBezTo>
                    <a:cubicBezTo>
                      <a:pt x="1501" y="948"/>
                      <a:pt x="1530" y="633"/>
                      <a:pt x="1391" y="377"/>
                    </a:cubicBezTo>
                    <a:cubicBezTo>
                      <a:pt x="1264" y="143"/>
                      <a:pt x="1020" y="0"/>
                      <a:pt x="75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37"/>
              <p:cNvSpPr/>
              <p:nvPr/>
            </p:nvSpPr>
            <p:spPr>
              <a:xfrm>
                <a:off x="2393450" y="2953975"/>
                <a:ext cx="22300" cy="247825"/>
              </a:xfrm>
              <a:custGeom>
                <a:avLst/>
                <a:gdLst/>
                <a:ahLst/>
                <a:cxnLst/>
                <a:rect l="l" t="t" r="r" b="b"/>
                <a:pathLst>
                  <a:path w="892" h="9913" extrusionOk="0">
                    <a:moveTo>
                      <a:pt x="112" y="1"/>
                    </a:moveTo>
                    <a:lnTo>
                      <a:pt x="1" y="9913"/>
                    </a:lnTo>
                    <a:lnTo>
                      <a:pt x="891" y="9913"/>
                    </a:lnTo>
                    <a:lnTo>
                      <a:pt x="653" y="46"/>
                    </a:lnTo>
                    <a:lnTo>
                      <a:pt x="11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37"/>
              <p:cNvSpPr/>
              <p:nvPr/>
            </p:nvSpPr>
            <p:spPr>
              <a:xfrm>
                <a:off x="2401825" y="2945825"/>
                <a:ext cx="110575" cy="74100"/>
              </a:xfrm>
              <a:custGeom>
                <a:avLst/>
                <a:gdLst/>
                <a:ahLst/>
                <a:cxnLst/>
                <a:rect l="l" t="t" r="r" b="b"/>
                <a:pathLst>
                  <a:path w="4423" h="2964" extrusionOk="0">
                    <a:moveTo>
                      <a:pt x="304" y="0"/>
                    </a:moveTo>
                    <a:lnTo>
                      <a:pt x="1" y="263"/>
                    </a:lnTo>
                    <a:lnTo>
                      <a:pt x="315" y="1232"/>
                    </a:lnTo>
                    <a:lnTo>
                      <a:pt x="4118" y="2963"/>
                    </a:lnTo>
                    <a:lnTo>
                      <a:pt x="4423" y="2838"/>
                    </a:lnTo>
                    <a:lnTo>
                      <a:pt x="30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37"/>
              <p:cNvSpPr/>
              <p:nvPr/>
            </p:nvSpPr>
            <p:spPr>
              <a:xfrm>
                <a:off x="2395925" y="2945200"/>
                <a:ext cx="44450" cy="52475"/>
              </a:xfrm>
              <a:custGeom>
                <a:avLst/>
                <a:gdLst/>
                <a:ahLst/>
                <a:cxnLst/>
                <a:rect l="l" t="t" r="r" b="b"/>
                <a:pathLst>
                  <a:path w="1778" h="2099" extrusionOk="0">
                    <a:moveTo>
                      <a:pt x="1" y="0"/>
                    </a:moveTo>
                    <a:lnTo>
                      <a:pt x="344" y="1306"/>
                    </a:lnTo>
                    <a:lnTo>
                      <a:pt x="1778" y="2099"/>
                    </a:lnTo>
                    <a:lnTo>
                      <a:pt x="1778" y="2099"/>
                    </a:lnTo>
                    <a:lnTo>
                      <a:pt x="912" y="33"/>
                    </a:ln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37"/>
              <p:cNvSpPr/>
              <p:nvPr/>
            </p:nvSpPr>
            <p:spPr>
              <a:xfrm>
                <a:off x="2284250" y="2936775"/>
                <a:ext cx="112225" cy="70025"/>
              </a:xfrm>
              <a:custGeom>
                <a:avLst/>
                <a:gdLst/>
                <a:ahLst/>
                <a:cxnLst/>
                <a:rect l="l" t="t" r="r" b="b"/>
                <a:pathLst>
                  <a:path w="4489" h="2801" extrusionOk="0">
                    <a:moveTo>
                      <a:pt x="3413" y="1"/>
                    </a:moveTo>
                    <a:lnTo>
                      <a:pt x="41" y="2472"/>
                    </a:lnTo>
                    <a:lnTo>
                      <a:pt x="0" y="2801"/>
                    </a:lnTo>
                    <a:lnTo>
                      <a:pt x="4488" y="596"/>
                    </a:lnTo>
                    <a:lnTo>
                      <a:pt x="4410" y="202"/>
                    </a:lnTo>
                    <a:lnTo>
                      <a:pt x="341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37"/>
              <p:cNvSpPr/>
              <p:nvPr/>
            </p:nvSpPr>
            <p:spPr>
              <a:xfrm>
                <a:off x="2336225" y="2931625"/>
                <a:ext cx="67400" cy="28100"/>
              </a:xfrm>
              <a:custGeom>
                <a:avLst/>
                <a:gdLst/>
                <a:ahLst/>
                <a:cxnLst/>
                <a:rect l="l" t="t" r="r" b="b"/>
                <a:pathLst>
                  <a:path w="2696" h="1124" extrusionOk="0">
                    <a:moveTo>
                      <a:pt x="1393" y="0"/>
                    </a:moveTo>
                    <a:lnTo>
                      <a:pt x="1" y="865"/>
                    </a:lnTo>
                    <a:lnTo>
                      <a:pt x="2219" y="1124"/>
                    </a:lnTo>
                    <a:lnTo>
                      <a:pt x="2696" y="344"/>
                    </a:lnTo>
                    <a:lnTo>
                      <a:pt x="139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37"/>
              <p:cNvSpPr/>
              <p:nvPr/>
            </p:nvSpPr>
            <p:spPr>
              <a:xfrm>
                <a:off x="2398950" y="2811550"/>
                <a:ext cx="25775" cy="128150"/>
              </a:xfrm>
              <a:custGeom>
                <a:avLst/>
                <a:gdLst/>
                <a:ahLst/>
                <a:cxnLst/>
                <a:rect l="l" t="t" r="r" b="b"/>
                <a:pathLst>
                  <a:path w="1031" h="5126" extrusionOk="0">
                    <a:moveTo>
                      <a:pt x="173" y="1"/>
                    </a:moveTo>
                    <a:lnTo>
                      <a:pt x="1" y="5009"/>
                    </a:lnTo>
                    <a:lnTo>
                      <a:pt x="384" y="5125"/>
                    </a:lnTo>
                    <a:lnTo>
                      <a:pt x="1031" y="4338"/>
                    </a:lnTo>
                    <a:lnTo>
                      <a:pt x="442" y="191"/>
                    </a:lnTo>
                    <a:lnTo>
                      <a:pt x="1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37"/>
              <p:cNvSpPr/>
              <p:nvPr/>
            </p:nvSpPr>
            <p:spPr>
              <a:xfrm>
                <a:off x="2394100" y="2882725"/>
                <a:ext cx="34450" cy="65800"/>
              </a:xfrm>
              <a:custGeom>
                <a:avLst/>
                <a:gdLst/>
                <a:ahLst/>
                <a:cxnLst/>
                <a:rect l="l" t="t" r="r" b="b"/>
                <a:pathLst>
                  <a:path w="1378" h="2632" extrusionOk="0">
                    <a:moveTo>
                      <a:pt x="1272" y="0"/>
                    </a:moveTo>
                    <a:lnTo>
                      <a:pt x="1" y="1842"/>
                    </a:lnTo>
                    <a:lnTo>
                      <a:pt x="463" y="2632"/>
                    </a:lnTo>
                    <a:lnTo>
                      <a:pt x="1377" y="1639"/>
                    </a:lnTo>
                    <a:lnTo>
                      <a:pt x="127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37"/>
              <p:cNvSpPr/>
              <p:nvPr/>
            </p:nvSpPr>
            <p:spPr>
              <a:xfrm>
                <a:off x="2385300" y="2929900"/>
                <a:ext cx="32475" cy="29300"/>
              </a:xfrm>
              <a:custGeom>
                <a:avLst/>
                <a:gdLst/>
                <a:ahLst/>
                <a:cxnLst/>
                <a:rect l="l" t="t" r="r" b="b"/>
                <a:pathLst>
                  <a:path w="1299" h="1172" extrusionOk="0">
                    <a:moveTo>
                      <a:pt x="632" y="0"/>
                    </a:moveTo>
                    <a:cubicBezTo>
                      <a:pt x="480" y="0"/>
                      <a:pt x="331" y="59"/>
                      <a:pt x="219" y="171"/>
                    </a:cubicBezTo>
                    <a:cubicBezTo>
                      <a:pt x="52" y="337"/>
                      <a:pt x="0" y="588"/>
                      <a:pt x="89" y="807"/>
                    </a:cubicBezTo>
                    <a:cubicBezTo>
                      <a:pt x="179" y="1026"/>
                      <a:pt x="392" y="1170"/>
                      <a:pt x="629" y="1171"/>
                    </a:cubicBezTo>
                    <a:cubicBezTo>
                      <a:pt x="631" y="1171"/>
                      <a:pt x="633" y="1171"/>
                      <a:pt x="634" y="1171"/>
                    </a:cubicBezTo>
                    <a:cubicBezTo>
                      <a:pt x="868" y="1171"/>
                      <a:pt x="1080" y="1030"/>
                      <a:pt x="1172" y="814"/>
                    </a:cubicBezTo>
                    <a:cubicBezTo>
                      <a:pt x="1298" y="515"/>
                      <a:pt x="1157" y="171"/>
                      <a:pt x="858" y="45"/>
                    </a:cubicBezTo>
                    <a:cubicBezTo>
                      <a:pt x="785" y="15"/>
                      <a:pt x="708" y="0"/>
                      <a:pt x="63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9" name="Google Shape;269;p37"/>
            <p:cNvSpPr/>
            <p:nvPr/>
          </p:nvSpPr>
          <p:spPr>
            <a:xfrm>
              <a:off x="6866125" y="1241600"/>
              <a:ext cx="18075" cy="104375"/>
            </a:xfrm>
            <a:custGeom>
              <a:avLst/>
              <a:gdLst/>
              <a:ahLst/>
              <a:cxnLst/>
              <a:rect l="l" t="t" r="r" b="b"/>
              <a:pathLst>
                <a:path w="723" h="4175" extrusionOk="0">
                  <a:moveTo>
                    <a:pt x="0" y="1"/>
                  </a:moveTo>
                  <a:lnTo>
                    <a:pt x="0" y="4175"/>
                  </a:lnTo>
                  <a:lnTo>
                    <a:pt x="722" y="4175"/>
                  </a:lnTo>
                  <a:lnTo>
                    <a:pt x="722" y="113"/>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37"/>
            <p:cNvSpPr/>
            <p:nvPr/>
          </p:nvSpPr>
          <p:spPr>
            <a:xfrm>
              <a:off x="6816675" y="1202225"/>
              <a:ext cx="116950" cy="117300"/>
            </a:xfrm>
            <a:custGeom>
              <a:avLst/>
              <a:gdLst/>
              <a:ahLst/>
              <a:cxnLst/>
              <a:rect l="l" t="t" r="r" b="b"/>
              <a:pathLst>
                <a:path w="4678" h="4692" extrusionOk="0">
                  <a:moveTo>
                    <a:pt x="2340" y="1"/>
                  </a:moveTo>
                  <a:cubicBezTo>
                    <a:pt x="1048" y="1"/>
                    <a:pt x="1" y="1050"/>
                    <a:pt x="1" y="2345"/>
                  </a:cubicBezTo>
                  <a:cubicBezTo>
                    <a:pt x="1" y="3641"/>
                    <a:pt x="1048" y="4692"/>
                    <a:pt x="2340" y="4692"/>
                  </a:cubicBezTo>
                  <a:cubicBezTo>
                    <a:pt x="3631" y="4692"/>
                    <a:pt x="4678" y="3641"/>
                    <a:pt x="4678" y="2345"/>
                  </a:cubicBezTo>
                  <a:cubicBezTo>
                    <a:pt x="4678" y="1050"/>
                    <a:pt x="3631" y="1"/>
                    <a:pt x="234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37"/>
            <p:cNvSpPr/>
            <p:nvPr/>
          </p:nvSpPr>
          <p:spPr>
            <a:xfrm>
              <a:off x="7182025" y="1159800"/>
              <a:ext cx="18525" cy="107125"/>
            </a:xfrm>
            <a:custGeom>
              <a:avLst/>
              <a:gdLst/>
              <a:ahLst/>
              <a:cxnLst/>
              <a:rect l="l" t="t" r="r" b="b"/>
              <a:pathLst>
                <a:path w="741" h="4285" extrusionOk="0">
                  <a:moveTo>
                    <a:pt x="0" y="0"/>
                  </a:moveTo>
                  <a:lnTo>
                    <a:pt x="0" y="4284"/>
                  </a:lnTo>
                  <a:lnTo>
                    <a:pt x="740" y="4284"/>
                  </a:lnTo>
                  <a:lnTo>
                    <a:pt x="740" y="116"/>
                  </a:lnTo>
                  <a:lnTo>
                    <a:pt x="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37"/>
            <p:cNvSpPr/>
            <p:nvPr/>
          </p:nvSpPr>
          <p:spPr>
            <a:xfrm>
              <a:off x="7131275" y="1119400"/>
              <a:ext cx="120000" cy="120350"/>
            </a:xfrm>
            <a:custGeom>
              <a:avLst/>
              <a:gdLst/>
              <a:ahLst/>
              <a:cxnLst/>
              <a:rect l="l" t="t" r="r" b="b"/>
              <a:pathLst>
                <a:path w="4800" h="4814" extrusionOk="0">
                  <a:moveTo>
                    <a:pt x="2400" y="0"/>
                  </a:moveTo>
                  <a:cubicBezTo>
                    <a:pt x="1074" y="0"/>
                    <a:pt x="0" y="1078"/>
                    <a:pt x="0" y="2407"/>
                  </a:cubicBezTo>
                  <a:cubicBezTo>
                    <a:pt x="0" y="3736"/>
                    <a:pt x="1074" y="4813"/>
                    <a:pt x="2400" y="4813"/>
                  </a:cubicBezTo>
                  <a:cubicBezTo>
                    <a:pt x="3725" y="4813"/>
                    <a:pt x="4799" y="3736"/>
                    <a:pt x="4799" y="2407"/>
                  </a:cubicBezTo>
                  <a:cubicBezTo>
                    <a:pt x="4799" y="1078"/>
                    <a:pt x="3725" y="0"/>
                    <a:pt x="240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37"/>
            <p:cNvSpPr/>
            <p:nvPr/>
          </p:nvSpPr>
          <p:spPr>
            <a:xfrm>
              <a:off x="7352450" y="1447750"/>
              <a:ext cx="20800" cy="64675"/>
            </a:xfrm>
            <a:custGeom>
              <a:avLst/>
              <a:gdLst/>
              <a:ahLst/>
              <a:cxnLst/>
              <a:rect l="l" t="t" r="r" b="b"/>
              <a:pathLst>
                <a:path w="832" h="2587" extrusionOk="0">
                  <a:moveTo>
                    <a:pt x="0" y="1"/>
                  </a:moveTo>
                  <a:lnTo>
                    <a:pt x="0" y="2586"/>
                  </a:lnTo>
                  <a:lnTo>
                    <a:pt x="832" y="2586"/>
                  </a:lnTo>
                  <a:lnTo>
                    <a:pt x="83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37"/>
            <p:cNvSpPr/>
            <p:nvPr/>
          </p:nvSpPr>
          <p:spPr>
            <a:xfrm>
              <a:off x="7295450" y="1179550"/>
              <a:ext cx="137625" cy="288700"/>
            </a:xfrm>
            <a:custGeom>
              <a:avLst/>
              <a:gdLst/>
              <a:ahLst/>
              <a:cxnLst/>
              <a:rect l="l" t="t" r="r" b="b"/>
              <a:pathLst>
                <a:path w="5505" h="11548" extrusionOk="0">
                  <a:moveTo>
                    <a:pt x="2714" y="1"/>
                  </a:moveTo>
                  <a:lnTo>
                    <a:pt x="0" y="11548"/>
                  </a:lnTo>
                  <a:lnTo>
                    <a:pt x="5504" y="11548"/>
                  </a:lnTo>
                  <a:lnTo>
                    <a:pt x="271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37"/>
            <p:cNvSpPr/>
            <p:nvPr/>
          </p:nvSpPr>
          <p:spPr>
            <a:xfrm>
              <a:off x="7363275" y="1179550"/>
              <a:ext cx="69800" cy="288700"/>
            </a:xfrm>
            <a:custGeom>
              <a:avLst/>
              <a:gdLst/>
              <a:ahLst/>
              <a:cxnLst/>
              <a:rect l="l" t="t" r="r" b="b"/>
              <a:pathLst>
                <a:path w="2792" h="11548" extrusionOk="0">
                  <a:moveTo>
                    <a:pt x="1" y="1"/>
                  </a:moveTo>
                  <a:cubicBezTo>
                    <a:pt x="1" y="2"/>
                    <a:pt x="16" y="11548"/>
                    <a:pt x="39" y="11548"/>
                  </a:cubicBezTo>
                  <a:lnTo>
                    <a:pt x="2791" y="11548"/>
                  </a:lnTo>
                  <a:lnTo>
                    <a:pt x="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37"/>
            <p:cNvSpPr/>
            <p:nvPr/>
          </p:nvSpPr>
          <p:spPr>
            <a:xfrm>
              <a:off x="7106550" y="1689400"/>
              <a:ext cx="25925" cy="80525"/>
            </a:xfrm>
            <a:custGeom>
              <a:avLst/>
              <a:gdLst/>
              <a:ahLst/>
              <a:cxnLst/>
              <a:rect l="l" t="t" r="r" b="b"/>
              <a:pathLst>
                <a:path w="1037" h="3221" extrusionOk="0">
                  <a:moveTo>
                    <a:pt x="0" y="1"/>
                  </a:moveTo>
                  <a:lnTo>
                    <a:pt x="0" y="3220"/>
                  </a:lnTo>
                  <a:lnTo>
                    <a:pt x="1037" y="3220"/>
                  </a:lnTo>
                  <a:lnTo>
                    <a:pt x="103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37"/>
            <p:cNvSpPr/>
            <p:nvPr/>
          </p:nvSpPr>
          <p:spPr>
            <a:xfrm>
              <a:off x="7035575" y="1355325"/>
              <a:ext cx="171425" cy="359600"/>
            </a:xfrm>
            <a:custGeom>
              <a:avLst/>
              <a:gdLst/>
              <a:ahLst/>
              <a:cxnLst/>
              <a:rect l="l" t="t" r="r" b="b"/>
              <a:pathLst>
                <a:path w="6857" h="14384" extrusionOk="0">
                  <a:moveTo>
                    <a:pt x="3380" y="0"/>
                  </a:moveTo>
                  <a:lnTo>
                    <a:pt x="0" y="14383"/>
                  </a:lnTo>
                  <a:lnTo>
                    <a:pt x="6856" y="14383"/>
                  </a:lnTo>
                  <a:lnTo>
                    <a:pt x="338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37"/>
            <p:cNvSpPr/>
            <p:nvPr/>
          </p:nvSpPr>
          <p:spPr>
            <a:xfrm>
              <a:off x="7120050" y="1355325"/>
              <a:ext cx="86950" cy="359600"/>
            </a:xfrm>
            <a:custGeom>
              <a:avLst/>
              <a:gdLst/>
              <a:ahLst/>
              <a:cxnLst/>
              <a:rect l="l" t="t" r="r" b="b"/>
              <a:pathLst>
                <a:path w="3478" h="14384" extrusionOk="0">
                  <a:moveTo>
                    <a:pt x="1" y="0"/>
                  </a:moveTo>
                  <a:cubicBezTo>
                    <a:pt x="1" y="1"/>
                    <a:pt x="20" y="14383"/>
                    <a:pt x="49" y="14383"/>
                  </a:cubicBezTo>
                  <a:lnTo>
                    <a:pt x="3477" y="14383"/>
                  </a:lnTo>
                  <a:lnTo>
                    <a:pt x="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37"/>
            <p:cNvSpPr/>
            <p:nvPr/>
          </p:nvSpPr>
          <p:spPr>
            <a:xfrm>
              <a:off x="6898200" y="1407000"/>
              <a:ext cx="129550" cy="38450"/>
            </a:xfrm>
            <a:custGeom>
              <a:avLst/>
              <a:gdLst/>
              <a:ahLst/>
              <a:cxnLst/>
              <a:rect l="l" t="t" r="r" b="b"/>
              <a:pathLst>
                <a:path w="5182" h="1538" extrusionOk="0">
                  <a:moveTo>
                    <a:pt x="1532" y="1"/>
                  </a:moveTo>
                  <a:cubicBezTo>
                    <a:pt x="686" y="1"/>
                    <a:pt x="0" y="689"/>
                    <a:pt x="0" y="1537"/>
                  </a:cubicBezTo>
                  <a:lnTo>
                    <a:pt x="5182" y="1537"/>
                  </a:lnTo>
                  <a:cubicBezTo>
                    <a:pt x="5152" y="922"/>
                    <a:pt x="4648" y="434"/>
                    <a:pt x="4029" y="434"/>
                  </a:cubicBezTo>
                  <a:cubicBezTo>
                    <a:pt x="3590" y="434"/>
                    <a:pt x="3188" y="684"/>
                    <a:pt x="2994" y="1079"/>
                  </a:cubicBezTo>
                  <a:cubicBezTo>
                    <a:pt x="2795" y="438"/>
                    <a:pt x="2203" y="1"/>
                    <a:pt x="153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37"/>
            <p:cNvSpPr/>
            <p:nvPr/>
          </p:nvSpPr>
          <p:spPr>
            <a:xfrm>
              <a:off x="7277175" y="1596875"/>
              <a:ext cx="194475" cy="57650"/>
            </a:xfrm>
            <a:custGeom>
              <a:avLst/>
              <a:gdLst/>
              <a:ahLst/>
              <a:cxnLst/>
              <a:rect l="l" t="t" r="r" b="b"/>
              <a:pathLst>
                <a:path w="7779" h="2306" extrusionOk="0">
                  <a:moveTo>
                    <a:pt x="2299" y="1"/>
                  </a:moveTo>
                  <a:cubicBezTo>
                    <a:pt x="1030" y="1"/>
                    <a:pt x="0" y="1033"/>
                    <a:pt x="0" y="2306"/>
                  </a:cubicBezTo>
                  <a:lnTo>
                    <a:pt x="7779" y="2306"/>
                  </a:lnTo>
                  <a:cubicBezTo>
                    <a:pt x="7734" y="1384"/>
                    <a:pt x="6977" y="651"/>
                    <a:pt x="6047" y="651"/>
                  </a:cubicBezTo>
                  <a:cubicBezTo>
                    <a:pt x="5387" y="651"/>
                    <a:pt x="4785" y="1026"/>
                    <a:pt x="4494" y="1619"/>
                  </a:cubicBezTo>
                  <a:cubicBezTo>
                    <a:pt x="4202" y="682"/>
                    <a:pt x="3329" y="1"/>
                    <a:pt x="229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37"/>
            <p:cNvSpPr/>
            <p:nvPr/>
          </p:nvSpPr>
          <p:spPr>
            <a:xfrm>
              <a:off x="7035300" y="3140771"/>
              <a:ext cx="301079" cy="248974"/>
            </a:xfrm>
            <a:custGeom>
              <a:avLst/>
              <a:gdLst/>
              <a:ahLst/>
              <a:cxnLst/>
              <a:rect l="l" t="t" r="r" b="b"/>
              <a:pathLst>
                <a:path w="13897" h="11492" extrusionOk="0">
                  <a:moveTo>
                    <a:pt x="6653" y="0"/>
                  </a:moveTo>
                  <a:cubicBezTo>
                    <a:pt x="6653" y="0"/>
                    <a:pt x="1" y="11268"/>
                    <a:pt x="1" y="11491"/>
                  </a:cubicBezTo>
                  <a:lnTo>
                    <a:pt x="13897" y="11491"/>
                  </a:lnTo>
                  <a:lnTo>
                    <a:pt x="665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37"/>
            <p:cNvSpPr/>
            <p:nvPr/>
          </p:nvSpPr>
          <p:spPr>
            <a:xfrm>
              <a:off x="7179423" y="3140750"/>
              <a:ext cx="156963" cy="248953"/>
            </a:xfrm>
            <a:custGeom>
              <a:avLst/>
              <a:gdLst/>
              <a:ahLst/>
              <a:cxnLst/>
              <a:rect l="l" t="t" r="r" b="b"/>
              <a:pathLst>
                <a:path w="7245" h="11491" extrusionOk="0">
                  <a:moveTo>
                    <a:pt x="0" y="0"/>
                  </a:moveTo>
                  <a:lnTo>
                    <a:pt x="2041" y="11491"/>
                  </a:lnTo>
                  <a:lnTo>
                    <a:pt x="7245" y="11491"/>
                  </a:lnTo>
                  <a:lnTo>
                    <a:pt x="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37"/>
            <p:cNvSpPr/>
            <p:nvPr/>
          </p:nvSpPr>
          <p:spPr>
            <a:xfrm>
              <a:off x="7127403" y="3140750"/>
              <a:ext cx="115258" cy="100287"/>
            </a:xfrm>
            <a:custGeom>
              <a:avLst/>
              <a:gdLst/>
              <a:ahLst/>
              <a:cxnLst/>
              <a:rect l="l" t="t" r="r" b="b"/>
              <a:pathLst>
                <a:path w="5320" h="4629" extrusionOk="0">
                  <a:moveTo>
                    <a:pt x="2401" y="0"/>
                  </a:moveTo>
                  <a:lnTo>
                    <a:pt x="0" y="4082"/>
                  </a:lnTo>
                  <a:lnTo>
                    <a:pt x="0" y="4082"/>
                  </a:lnTo>
                  <a:lnTo>
                    <a:pt x="1524" y="3473"/>
                  </a:lnTo>
                  <a:lnTo>
                    <a:pt x="2262" y="4303"/>
                  </a:lnTo>
                  <a:lnTo>
                    <a:pt x="3016" y="3463"/>
                  </a:lnTo>
                  <a:lnTo>
                    <a:pt x="5320" y="4628"/>
                  </a:lnTo>
                  <a:lnTo>
                    <a:pt x="5320" y="4628"/>
                  </a:lnTo>
                  <a:lnTo>
                    <a:pt x="240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37"/>
            <p:cNvSpPr/>
            <p:nvPr/>
          </p:nvSpPr>
          <p:spPr>
            <a:xfrm>
              <a:off x="7056576" y="3389694"/>
              <a:ext cx="510947" cy="30504"/>
            </a:xfrm>
            <a:custGeom>
              <a:avLst/>
              <a:gdLst/>
              <a:ahLst/>
              <a:cxnLst/>
              <a:rect l="l" t="t" r="r" b="b"/>
              <a:pathLst>
                <a:path w="23584" h="1408" extrusionOk="0">
                  <a:moveTo>
                    <a:pt x="16" y="1"/>
                  </a:moveTo>
                  <a:cubicBezTo>
                    <a:pt x="8" y="1"/>
                    <a:pt x="1" y="8"/>
                    <a:pt x="1" y="16"/>
                  </a:cubicBezTo>
                  <a:lnTo>
                    <a:pt x="1" y="1392"/>
                  </a:lnTo>
                  <a:cubicBezTo>
                    <a:pt x="1" y="1400"/>
                    <a:pt x="8" y="1407"/>
                    <a:pt x="16" y="1407"/>
                  </a:cubicBezTo>
                  <a:lnTo>
                    <a:pt x="23569" y="1407"/>
                  </a:lnTo>
                  <a:cubicBezTo>
                    <a:pt x="23577" y="1407"/>
                    <a:pt x="23583" y="1400"/>
                    <a:pt x="23583" y="1392"/>
                  </a:cubicBezTo>
                  <a:lnTo>
                    <a:pt x="23583" y="16"/>
                  </a:lnTo>
                  <a:cubicBezTo>
                    <a:pt x="23583" y="8"/>
                    <a:pt x="23577" y="1"/>
                    <a:pt x="2356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37"/>
            <p:cNvSpPr/>
            <p:nvPr/>
          </p:nvSpPr>
          <p:spPr>
            <a:xfrm>
              <a:off x="7116266" y="3418878"/>
              <a:ext cx="332991" cy="36506"/>
            </a:xfrm>
            <a:custGeom>
              <a:avLst/>
              <a:gdLst/>
              <a:ahLst/>
              <a:cxnLst/>
              <a:rect l="l" t="t" r="r" b="b"/>
              <a:pathLst>
                <a:path w="15370" h="1685" extrusionOk="0">
                  <a:moveTo>
                    <a:pt x="18" y="1"/>
                  </a:moveTo>
                  <a:cubicBezTo>
                    <a:pt x="8" y="1"/>
                    <a:pt x="0" y="9"/>
                    <a:pt x="0" y="19"/>
                  </a:cubicBezTo>
                  <a:lnTo>
                    <a:pt x="0" y="1666"/>
                  </a:lnTo>
                  <a:cubicBezTo>
                    <a:pt x="0" y="1676"/>
                    <a:pt x="8" y="1684"/>
                    <a:pt x="18" y="1684"/>
                  </a:cubicBezTo>
                  <a:lnTo>
                    <a:pt x="15352" y="1684"/>
                  </a:lnTo>
                  <a:cubicBezTo>
                    <a:pt x="15362" y="1684"/>
                    <a:pt x="15370" y="1676"/>
                    <a:pt x="15370" y="1666"/>
                  </a:cubicBezTo>
                  <a:lnTo>
                    <a:pt x="15370" y="19"/>
                  </a:lnTo>
                  <a:cubicBezTo>
                    <a:pt x="15370" y="9"/>
                    <a:pt x="15362" y="1"/>
                    <a:pt x="15352" y="1"/>
                  </a:cubicBezTo>
                  <a:close/>
                </a:path>
              </a:pathLst>
            </a:custGeom>
            <a:solidFill>
              <a:srgbClr val="5AC1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7"/>
            <p:cNvSpPr/>
            <p:nvPr/>
          </p:nvSpPr>
          <p:spPr>
            <a:xfrm>
              <a:off x="7172382" y="3455364"/>
              <a:ext cx="262017" cy="29334"/>
            </a:xfrm>
            <a:custGeom>
              <a:avLst/>
              <a:gdLst/>
              <a:ahLst/>
              <a:cxnLst/>
              <a:rect l="l" t="t" r="r" b="b"/>
              <a:pathLst>
                <a:path w="12094" h="1354" extrusionOk="0">
                  <a:moveTo>
                    <a:pt x="675" y="0"/>
                  </a:moveTo>
                  <a:cubicBezTo>
                    <a:pt x="302" y="2"/>
                    <a:pt x="0" y="304"/>
                    <a:pt x="1" y="677"/>
                  </a:cubicBezTo>
                  <a:cubicBezTo>
                    <a:pt x="0" y="1050"/>
                    <a:pt x="302" y="1353"/>
                    <a:pt x="675" y="1353"/>
                  </a:cubicBezTo>
                  <a:lnTo>
                    <a:pt x="11418" y="1353"/>
                  </a:lnTo>
                  <a:cubicBezTo>
                    <a:pt x="11791" y="1353"/>
                    <a:pt x="12093" y="1050"/>
                    <a:pt x="12093" y="678"/>
                  </a:cubicBezTo>
                  <a:cubicBezTo>
                    <a:pt x="12093" y="304"/>
                    <a:pt x="11791" y="2"/>
                    <a:pt x="1141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37"/>
            <p:cNvSpPr/>
            <p:nvPr/>
          </p:nvSpPr>
          <p:spPr>
            <a:xfrm>
              <a:off x="7083269" y="3420178"/>
              <a:ext cx="113915" cy="35552"/>
            </a:xfrm>
            <a:custGeom>
              <a:avLst/>
              <a:gdLst/>
              <a:ahLst/>
              <a:cxnLst/>
              <a:rect l="l" t="t" r="r" b="b"/>
              <a:pathLst>
                <a:path w="5258" h="1641" extrusionOk="0">
                  <a:moveTo>
                    <a:pt x="819" y="0"/>
                  </a:moveTo>
                  <a:cubicBezTo>
                    <a:pt x="367" y="1"/>
                    <a:pt x="0" y="369"/>
                    <a:pt x="2" y="820"/>
                  </a:cubicBezTo>
                  <a:cubicBezTo>
                    <a:pt x="0" y="1273"/>
                    <a:pt x="367" y="1639"/>
                    <a:pt x="819" y="1640"/>
                  </a:cubicBezTo>
                  <a:lnTo>
                    <a:pt x="4438" y="1640"/>
                  </a:lnTo>
                  <a:cubicBezTo>
                    <a:pt x="5257" y="1640"/>
                    <a:pt x="5257" y="1273"/>
                    <a:pt x="5256" y="820"/>
                  </a:cubicBezTo>
                  <a:cubicBezTo>
                    <a:pt x="5257" y="369"/>
                    <a:pt x="4891" y="1"/>
                    <a:pt x="443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37"/>
            <p:cNvSpPr/>
            <p:nvPr/>
          </p:nvSpPr>
          <p:spPr>
            <a:xfrm>
              <a:off x="7411641" y="3418878"/>
              <a:ext cx="165261" cy="37480"/>
            </a:xfrm>
            <a:custGeom>
              <a:avLst/>
              <a:gdLst/>
              <a:ahLst/>
              <a:cxnLst/>
              <a:rect l="l" t="t" r="r" b="b"/>
              <a:pathLst>
                <a:path w="7628" h="1730" extrusionOk="0">
                  <a:moveTo>
                    <a:pt x="863" y="1"/>
                  </a:moveTo>
                  <a:cubicBezTo>
                    <a:pt x="386" y="1"/>
                    <a:pt x="1" y="389"/>
                    <a:pt x="1" y="865"/>
                  </a:cubicBezTo>
                  <a:cubicBezTo>
                    <a:pt x="1" y="1342"/>
                    <a:pt x="386" y="1729"/>
                    <a:pt x="863" y="1730"/>
                  </a:cubicBezTo>
                  <a:lnTo>
                    <a:pt x="6764" y="1730"/>
                  </a:lnTo>
                  <a:cubicBezTo>
                    <a:pt x="7241" y="1729"/>
                    <a:pt x="7628" y="1342"/>
                    <a:pt x="7627" y="865"/>
                  </a:cubicBezTo>
                  <a:cubicBezTo>
                    <a:pt x="7628" y="389"/>
                    <a:pt x="7241" y="1"/>
                    <a:pt x="676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37"/>
            <p:cNvSpPr/>
            <p:nvPr/>
          </p:nvSpPr>
          <p:spPr>
            <a:xfrm>
              <a:off x="7172382" y="2999421"/>
              <a:ext cx="412957" cy="390317"/>
            </a:xfrm>
            <a:custGeom>
              <a:avLst/>
              <a:gdLst/>
              <a:ahLst/>
              <a:cxnLst/>
              <a:rect l="l" t="t" r="r" b="b"/>
              <a:pathLst>
                <a:path w="19061" h="18016" extrusionOk="0">
                  <a:moveTo>
                    <a:pt x="10429" y="0"/>
                  </a:moveTo>
                  <a:cubicBezTo>
                    <a:pt x="10429" y="0"/>
                    <a:pt x="0" y="17666"/>
                    <a:pt x="0" y="18015"/>
                  </a:cubicBezTo>
                  <a:lnTo>
                    <a:pt x="19061" y="18015"/>
                  </a:lnTo>
                  <a:lnTo>
                    <a:pt x="1042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37"/>
            <p:cNvSpPr/>
            <p:nvPr/>
          </p:nvSpPr>
          <p:spPr>
            <a:xfrm>
              <a:off x="7398338" y="2999421"/>
              <a:ext cx="224731" cy="390273"/>
            </a:xfrm>
            <a:custGeom>
              <a:avLst/>
              <a:gdLst/>
              <a:ahLst/>
              <a:cxnLst/>
              <a:rect l="l" t="t" r="r" b="b"/>
              <a:pathLst>
                <a:path w="10373" h="18014" extrusionOk="0">
                  <a:moveTo>
                    <a:pt x="0" y="0"/>
                  </a:moveTo>
                  <a:lnTo>
                    <a:pt x="3198" y="18014"/>
                  </a:lnTo>
                  <a:lnTo>
                    <a:pt x="8632" y="18014"/>
                  </a:lnTo>
                  <a:lnTo>
                    <a:pt x="10372" y="16453"/>
                  </a:lnTo>
                  <a:lnTo>
                    <a:pt x="9520" y="15103"/>
                  </a:lnTo>
                  <a:lnTo>
                    <a:pt x="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37"/>
            <p:cNvSpPr/>
            <p:nvPr/>
          </p:nvSpPr>
          <p:spPr>
            <a:xfrm>
              <a:off x="7316787" y="2985425"/>
              <a:ext cx="180664" cy="171240"/>
            </a:xfrm>
            <a:custGeom>
              <a:avLst/>
              <a:gdLst/>
              <a:ahLst/>
              <a:cxnLst/>
              <a:rect l="l" t="t" r="r" b="b"/>
              <a:pathLst>
                <a:path w="8339" h="7904" extrusionOk="0">
                  <a:moveTo>
                    <a:pt x="3764" y="1"/>
                  </a:moveTo>
                  <a:lnTo>
                    <a:pt x="0" y="7045"/>
                  </a:lnTo>
                  <a:lnTo>
                    <a:pt x="2389" y="6091"/>
                  </a:lnTo>
                  <a:lnTo>
                    <a:pt x="3546" y="7392"/>
                  </a:lnTo>
                  <a:lnTo>
                    <a:pt x="4728" y="6074"/>
                  </a:lnTo>
                  <a:lnTo>
                    <a:pt x="8339" y="7904"/>
                  </a:lnTo>
                  <a:lnTo>
                    <a:pt x="376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37"/>
            <p:cNvSpPr/>
            <p:nvPr/>
          </p:nvSpPr>
          <p:spPr>
            <a:xfrm>
              <a:off x="6582900" y="707088"/>
              <a:ext cx="233775" cy="234500"/>
            </a:xfrm>
            <a:custGeom>
              <a:avLst/>
              <a:gdLst/>
              <a:ahLst/>
              <a:cxnLst/>
              <a:rect l="l" t="t" r="r" b="b"/>
              <a:pathLst>
                <a:path w="9351" h="9380" extrusionOk="0">
                  <a:moveTo>
                    <a:pt x="4676" y="1"/>
                  </a:moveTo>
                  <a:cubicBezTo>
                    <a:pt x="2093" y="1"/>
                    <a:pt x="1" y="2101"/>
                    <a:pt x="1" y="4690"/>
                  </a:cubicBezTo>
                  <a:cubicBezTo>
                    <a:pt x="1" y="7280"/>
                    <a:pt x="2093" y="9380"/>
                    <a:pt x="4676" y="9380"/>
                  </a:cubicBezTo>
                  <a:cubicBezTo>
                    <a:pt x="7258" y="9380"/>
                    <a:pt x="9351" y="7280"/>
                    <a:pt x="9351" y="4690"/>
                  </a:cubicBezTo>
                  <a:cubicBezTo>
                    <a:pt x="9351" y="2100"/>
                    <a:pt x="7258" y="1"/>
                    <a:pt x="467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37"/>
            <p:cNvSpPr/>
            <p:nvPr/>
          </p:nvSpPr>
          <p:spPr>
            <a:xfrm>
              <a:off x="6265650" y="737213"/>
              <a:ext cx="423100" cy="99025"/>
            </a:xfrm>
            <a:custGeom>
              <a:avLst/>
              <a:gdLst/>
              <a:ahLst/>
              <a:cxnLst/>
              <a:rect l="l" t="t" r="r" b="b"/>
              <a:pathLst>
                <a:path w="16924" h="3961" extrusionOk="0">
                  <a:moveTo>
                    <a:pt x="3766" y="1"/>
                  </a:moveTo>
                  <a:cubicBezTo>
                    <a:pt x="851" y="1"/>
                    <a:pt x="1" y="3960"/>
                    <a:pt x="1" y="3960"/>
                  </a:cubicBezTo>
                  <a:lnTo>
                    <a:pt x="16923" y="3960"/>
                  </a:lnTo>
                  <a:cubicBezTo>
                    <a:pt x="16231" y="2706"/>
                    <a:pt x="15589" y="2394"/>
                    <a:pt x="14785" y="2394"/>
                  </a:cubicBezTo>
                  <a:cubicBezTo>
                    <a:pt x="13990" y="2394"/>
                    <a:pt x="13035" y="2700"/>
                    <a:pt x="11717" y="2700"/>
                  </a:cubicBezTo>
                  <a:cubicBezTo>
                    <a:pt x="11446" y="2700"/>
                    <a:pt x="11160" y="2687"/>
                    <a:pt x="10857" y="2656"/>
                  </a:cubicBezTo>
                  <a:cubicBezTo>
                    <a:pt x="7584" y="2319"/>
                    <a:pt x="6946" y="137"/>
                    <a:pt x="3912" y="4"/>
                  </a:cubicBezTo>
                  <a:cubicBezTo>
                    <a:pt x="3863" y="2"/>
                    <a:pt x="3814" y="1"/>
                    <a:pt x="37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37"/>
            <p:cNvSpPr/>
            <p:nvPr/>
          </p:nvSpPr>
          <p:spPr>
            <a:xfrm>
              <a:off x="4863273" y="3010875"/>
              <a:ext cx="438580" cy="120351"/>
            </a:xfrm>
            <a:custGeom>
              <a:avLst/>
              <a:gdLst/>
              <a:ahLst/>
              <a:cxnLst/>
              <a:rect l="l" t="t" r="r" b="b"/>
              <a:pathLst>
                <a:path w="7886" h="2164" extrusionOk="0">
                  <a:moveTo>
                    <a:pt x="6038" y="0"/>
                  </a:moveTo>
                  <a:cubicBezTo>
                    <a:pt x="4694" y="0"/>
                    <a:pt x="4198" y="1055"/>
                    <a:pt x="3132" y="1472"/>
                  </a:cubicBezTo>
                  <a:cubicBezTo>
                    <a:pt x="2962" y="1538"/>
                    <a:pt x="2789" y="1562"/>
                    <a:pt x="2614" y="1562"/>
                  </a:cubicBezTo>
                  <a:cubicBezTo>
                    <a:pt x="2139" y="1562"/>
                    <a:pt x="1653" y="1384"/>
                    <a:pt x="1195" y="1384"/>
                  </a:cubicBezTo>
                  <a:cubicBezTo>
                    <a:pt x="761" y="1384"/>
                    <a:pt x="352" y="1543"/>
                    <a:pt x="1" y="2164"/>
                  </a:cubicBezTo>
                  <a:lnTo>
                    <a:pt x="7846" y="2164"/>
                  </a:lnTo>
                  <a:cubicBezTo>
                    <a:pt x="7846" y="2164"/>
                    <a:pt x="7885" y="1"/>
                    <a:pt x="60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37"/>
            <p:cNvSpPr/>
            <p:nvPr/>
          </p:nvSpPr>
          <p:spPr>
            <a:xfrm>
              <a:off x="7947050" y="3219611"/>
              <a:ext cx="332980" cy="91321"/>
            </a:xfrm>
            <a:custGeom>
              <a:avLst/>
              <a:gdLst/>
              <a:ahLst/>
              <a:cxnLst/>
              <a:rect l="l" t="t" r="r" b="b"/>
              <a:pathLst>
                <a:path w="9710" h="2663" extrusionOk="0">
                  <a:moveTo>
                    <a:pt x="7435" y="1"/>
                  </a:moveTo>
                  <a:cubicBezTo>
                    <a:pt x="5781" y="1"/>
                    <a:pt x="5170" y="1300"/>
                    <a:pt x="3856" y="1811"/>
                  </a:cubicBezTo>
                  <a:cubicBezTo>
                    <a:pt x="3647" y="1892"/>
                    <a:pt x="3433" y="1922"/>
                    <a:pt x="3218" y="1922"/>
                  </a:cubicBezTo>
                  <a:cubicBezTo>
                    <a:pt x="2634" y="1922"/>
                    <a:pt x="2036" y="1702"/>
                    <a:pt x="1471" y="1702"/>
                  </a:cubicBezTo>
                  <a:cubicBezTo>
                    <a:pt x="937" y="1702"/>
                    <a:pt x="434" y="1899"/>
                    <a:pt x="1" y="2663"/>
                  </a:cubicBezTo>
                  <a:lnTo>
                    <a:pt x="9660" y="2663"/>
                  </a:lnTo>
                  <a:cubicBezTo>
                    <a:pt x="9660" y="2663"/>
                    <a:pt x="9710" y="1"/>
                    <a:pt x="74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96" name="Google Shape;296;p37"/>
          <p:cNvCxnSpPr/>
          <p:nvPr/>
        </p:nvCxnSpPr>
        <p:spPr>
          <a:xfrm>
            <a:off x="721475" y="4072275"/>
            <a:ext cx="7707300" cy="0"/>
          </a:xfrm>
          <a:prstGeom prst="straightConnector1">
            <a:avLst/>
          </a:prstGeom>
          <a:noFill/>
          <a:ln w="19050" cap="flat" cmpd="sng">
            <a:solidFill>
              <a:schemeClr val="dk1"/>
            </a:solidFill>
            <a:prstDash val="solid"/>
            <a:round/>
            <a:headEnd type="none" w="med" len="med"/>
            <a:tailEnd type="none" w="med" len="med"/>
          </a:ln>
        </p:spPr>
      </p:cxnSp>
      <p:sp>
        <p:nvSpPr>
          <p:cNvPr id="2" name="AutoShape 2">
            <a:extLst>
              <a:ext uri="{FF2B5EF4-FFF2-40B4-BE49-F238E27FC236}">
                <a16:creationId xmlns:a16="http://schemas.microsoft.com/office/drawing/2014/main" id="{F118D868-9121-226C-078C-A16B7D0A95CF}"/>
              </a:ext>
            </a:extLst>
          </p:cNvPr>
          <p:cNvSpPr>
            <a:spLocks noChangeAspect="1" noChangeArrowheads="1"/>
          </p:cNvSpPr>
          <p:nvPr/>
        </p:nvSpPr>
        <p:spPr bwMode="auto">
          <a:xfrm>
            <a:off x="4104409" y="2104159"/>
            <a:ext cx="619991" cy="61999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8" name="Picture 57" descr="A green and white logo&#10;&#10;Description automatically generated with medium confidence">
            <a:extLst>
              <a:ext uri="{FF2B5EF4-FFF2-40B4-BE49-F238E27FC236}">
                <a16:creationId xmlns:a16="http://schemas.microsoft.com/office/drawing/2014/main" id="{49D18780-6015-8BE3-48C2-6EC23954CCFB}"/>
              </a:ext>
            </a:extLst>
          </p:cNvPr>
          <p:cNvPicPr>
            <a:picLocks noChangeAspect="1"/>
          </p:cNvPicPr>
          <p:nvPr/>
        </p:nvPicPr>
        <p:blipFill>
          <a:blip r:embed="rId3"/>
          <a:stretch>
            <a:fillRect/>
          </a:stretch>
        </p:blipFill>
        <p:spPr>
          <a:xfrm>
            <a:off x="6428302" y="2058245"/>
            <a:ext cx="731167" cy="679919"/>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30"/>
        <p:cNvGrpSpPr/>
        <p:nvPr/>
      </p:nvGrpSpPr>
      <p:grpSpPr>
        <a:xfrm>
          <a:off x="0" y="0"/>
          <a:ext cx="0" cy="0"/>
          <a:chOff x="0" y="0"/>
          <a:chExt cx="0" cy="0"/>
        </a:xfrm>
      </p:grpSpPr>
      <p:grpSp>
        <p:nvGrpSpPr>
          <p:cNvPr id="46" name="Google Shape;1851;p71">
            <a:extLst>
              <a:ext uri="{FF2B5EF4-FFF2-40B4-BE49-F238E27FC236}">
                <a16:creationId xmlns:a16="http://schemas.microsoft.com/office/drawing/2014/main" id="{83B319ED-4C71-86BC-43AB-4D77F520E5C7}"/>
              </a:ext>
            </a:extLst>
          </p:cNvPr>
          <p:cNvGrpSpPr/>
          <p:nvPr/>
        </p:nvGrpSpPr>
        <p:grpSpPr>
          <a:xfrm>
            <a:off x="7853769" y="2509464"/>
            <a:ext cx="1140461" cy="2029961"/>
            <a:chOff x="2830225" y="2002300"/>
            <a:chExt cx="1256014" cy="2235639"/>
          </a:xfrm>
        </p:grpSpPr>
        <p:sp>
          <p:nvSpPr>
            <p:cNvPr id="47" name="Google Shape;1852;p71">
              <a:extLst>
                <a:ext uri="{FF2B5EF4-FFF2-40B4-BE49-F238E27FC236}">
                  <a16:creationId xmlns:a16="http://schemas.microsoft.com/office/drawing/2014/main" id="{20621F96-BEFC-85FE-D870-9958924EA393}"/>
                </a:ext>
              </a:extLst>
            </p:cNvPr>
            <p:cNvSpPr/>
            <p:nvPr/>
          </p:nvSpPr>
          <p:spPr>
            <a:xfrm>
              <a:off x="2830225" y="3629304"/>
              <a:ext cx="333038" cy="608632"/>
            </a:xfrm>
            <a:custGeom>
              <a:avLst/>
              <a:gdLst/>
              <a:ahLst/>
              <a:cxnLst/>
              <a:rect l="l" t="t" r="r" b="b"/>
              <a:pathLst>
                <a:path w="12639" h="23098" extrusionOk="0">
                  <a:moveTo>
                    <a:pt x="0" y="0"/>
                  </a:moveTo>
                  <a:lnTo>
                    <a:pt x="0" y="23097"/>
                  </a:lnTo>
                  <a:lnTo>
                    <a:pt x="12639" y="23097"/>
                  </a:lnTo>
                  <a:lnTo>
                    <a:pt x="1263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853;p71">
              <a:extLst>
                <a:ext uri="{FF2B5EF4-FFF2-40B4-BE49-F238E27FC236}">
                  <a16:creationId xmlns:a16="http://schemas.microsoft.com/office/drawing/2014/main" id="{B2162BA4-EF28-3155-B7A9-95181CB858C0}"/>
                </a:ext>
              </a:extLst>
            </p:cNvPr>
            <p:cNvSpPr/>
            <p:nvPr/>
          </p:nvSpPr>
          <p:spPr>
            <a:xfrm>
              <a:off x="3147446" y="2815604"/>
              <a:ext cx="141552" cy="760171"/>
            </a:xfrm>
            <a:custGeom>
              <a:avLst/>
              <a:gdLst/>
              <a:ahLst/>
              <a:cxnLst/>
              <a:rect l="l" t="t" r="r" b="b"/>
              <a:pathLst>
                <a:path w="5372" h="28849" extrusionOk="0">
                  <a:moveTo>
                    <a:pt x="1" y="0"/>
                  </a:moveTo>
                  <a:lnTo>
                    <a:pt x="1" y="28849"/>
                  </a:lnTo>
                  <a:lnTo>
                    <a:pt x="5372" y="28849"/>
                  </a:lnTo>
                  <a:lnTo>
                    <a:pt x="537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854;p71">
              <a:extLst>
                <a:ext uri="{FF2B5EF4-FFF2-40B4-BE49-F238E27FC236}">
                  <a16:creationId xmlns:a16="http://schemas.microsoft.com/office/drawing/2014/main" id="{CBEB7A04-5627-D39E-DA6B-FC3BBE859AA5}"/>
                </a:ext>
              </a:extLst>
            </p:cNvPr>
            <p:cNvSpPr/>
            <p:nvPr/>
          </p:nvSpPr>
          <p:spPr>
            <a:xfrm>
              <a:off x="3380507" y="2815604"/>
              <a:ext cx="141552" cy="760171"/>
            </a:xfrm>
            <a:custGeom>
              <a:avLst/>
              <a:gdLst/>
              <a:ahLst/>
              <a:cxnLst/>
              <a:rect l="l" t="t" r="r" b="b"/>
              <a:pathLst>
                <a:path w="5372" h="28849" extrusionOk="0">
                  <a:moveTo>
                    <a:pt x="0" y="0"/>
                  </a:moveTo>
                  <a:lnTo>
                    <a:pt x="0" y="28849"/>
                  </a:lnTo>
                  <a:lnTo>
                    <a:pt x="5372" y="28849"/>
                  </a:lnTo>
                  <a:lnTo>
                    <a:pt x="537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855;p71">
              <a:extLst>
                <a:ext uri="{FF2B5EF4-FFF2-40B4-BE49-F238E27FC236}">
                  <a16:creationId xmlns:a16="http://schemas.microsoft.com/office/drawing/2014/main" id="{386D8D8F-ADFC-13BE-0180-62384121820C}"/>
                </a:ext>
              </a:extLst>
            </p:cNvPr>
            <p:cNvSpPr/>
            <p:nvPr/>
          </p:nvSpPr>
          <p:spPr>
            <a:xfrm>
              <a:off x="3147446" y="2815604"/>
              <a:ext cx="141552" cy="108193"/>
            </a:xfrm>
            <a:custGeom>
              <a:avLst/>
              <a:gdLst/>
              <a:ahLst/>
              <a:cxnLst/>
              <a:rect l="l" t="t" r="r" b="b"/>
              <a:pathLst>
                <a:path w="5372" h="4106" extrusionOk="0">
                  <a:moveTo>
                    <a:pt x="1" y="0"/>
                  </a:moveTo>
                  <a:lnTo>
                    <a:pt x="1" y="4105"/>
                  </a:lnTo>
                  <a:lnTo>
                    <a:pt x="5372" y="4105"/>
                  </a:lnTo>
                  <a:lnTo>
                    <a:pt x="537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856;p71">
              <a:extLst>
                <a:ext uri="{FF2B5EF4-FFF2-40B4-BE49-F238E27FC236}">
                  <a16:creationId xmlns:a16="http://schemas.microsoft.com/office/drawing/2014/main" id="{E2A792F4-8C2A-9FC1-A40A-BCD89338EEF5}"/>
                </a:ext>
              </a:extLst>
            </p:cNvPr>
            <p:cNvSpPr/>
            <p:nvPr/>
          </p:nvSpPr>
          <p:spPr>
            <a:xfrm>
              <a:off x="3147446" y="3045715"/>
              <a:ext cx="141552" cy="170722"/>
            </a:xfrm>
            <a:custGeom>
              <a:avLst/>
              <a:gdLst/>
              <a:ahLst/>
              <a:cxnLst/>
              <a:rect l="l" t="t" r="r" b="b"/>
              <a:pathLst>
                <a:path w="5372" h="6479" extrusionOk="0">
                  <a:moveTo>
                    <a:pt x="1" y="1"/>
                  </a:moveTo>
                  <a:lnTo>
                    <a:pt x="1" y="6479"/>
                  </a:lnTo>
                  <a:lnTo>
                    <a:pt x="5372" y="6479"/>
                  </a:lnTo>
                  <a:lnTo>
                    <a:pt x="537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857;p71">
              <a:extLst>
                <a:ext uri="{FF2B5EF4-FFF2-40B4-BE49-F238E27FC236}">
                  <a16:creationId xmlns:a16="http://schemas.microsoft.com/office/drawing/2014/main" id="{FBC7C68E-BA8D-BDAA-A20D-E59BFF3A3E29}"/>
                </a:ext>
              </a:extLst>
            </p:cNvPr>
            <p:cNvSpPr/>
            <p:nvPr/>
          </p:nvSpPr>
          <p:spPr>
            <a:xfrm>
              <a:off x="3147446" y="3333320"/>
              <a:ext cx="141552" cy="213013"/>
            </a:xfrm>
            <a:custGeom>
              <a:avLst/>
              <a:gdLst/>
              <a:ahLst/>
              <a:cxnLst/>
              <a:rect l="l" t="t" r="r" b="b"/>
              <a:pathLst>
                <a:path w="5372" h="8084" extrusionOk="0">
                  <a:moveTo>
                    <a:pt x="1" y="1"/>
                  </a:moveTo>
                  <a:lnTo>
                    <a:pt x="1" y="8084"/>
                  </a:lnTo>
                  <a:lnTo>
                    <a:pt x="5372" y="8084"/>
                  </a:lnTo>
                  <a:lnTo>
                    <a:pt x="537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858;p71">
              <a:extLst>
                <a:ext uri="{FF2B5EF4-FFF2-40B4-BE49-F238E27FC236}">
                  <a16:creationId xmlns:a16="http://schemas.microsoft.com/office/drawing/2014/main" id="{32C3A7BA-8BEE-B6C8-C8C7-C93410801D14}"/>
                </a:ext>
              </a:extLst>
            </p:cNvPr>
            <p:cNvSpPr/>
            <p:nvPr/>
          </p:nvSpPr>
          <p:spPr>
            <a:xfrm>
              <a:off x="3466960" y="3629304"/>
              <a:ext cx="390902" cy="608632"/>
            </a:xfrm>
            <a:custGeom>
              <a:avLst/>
              <a:gdLst/>
              <a:ahLst/>
              <a:cxnLst/>
              <a:rect l="l" t="t" r="r" b="b"/>
              <a:pathLst>
                <a:path w="14835" h="23098" extrusionOk="0">
                  <a:moveTo>
                    <a:pt x="0" y="0"/>
                  </a:moveTo>
                  <a:lnTo>
                    <a:pt x="0" y="23097"/>
                  </a:lnTo>
                  <a:lnTo>
                    <a:pt x="14834" y="23097"/>
                  </a:lnTo>
                  <a:lnTo>
                    <a:pt x="1483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859;p71">
              <a:extLst>
                <a:ext uri="{FF2B5EF4-FFF2-40B4-BE49-F238E27FC236}">
                  <a16:creationId xmlns:a16="http://schemas.microsoft.com/office/drawing/2014/main" id="{E190A5BB-B417-263E-4162-60F2A14A658A}"/>
                </a:ext>
              </a:extLst>
            </p:cNvPr>
            <p:cNvSpPr/>
            <p:nvPr/>
          </p:nvSpPr>
          <p:spPr>
            <a:xfrm>
              <a:off x="3380507" y="3045715"/>
              <a:ext cx="141552" cy="170722"/>
            </a:xfrm>
            <a:custGeom>
              <a:avLst/>
              <a:gdLst/>
              <a:ahLst/>
              <a:cxnLst/>
              <a:rect l="l" t="t" r="r" b="b"/>
              <a:pathLst>
                <a:path w="5372" h="6479" extrusionOk="0">
                  <a:moveTo>
                    <a:pt x="0" y="1"/>
                  </a:moveTo>
                  <a:lnTo>
                    <a:pt x="0" y="6479"/>
                  </a:lnTo>
                  <a:lnTo>
                    <a:pt x="5372" y="6479"/>
                  </a:lnTo>
                  <a:lnTo>
                    <a:pt x="537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860;p71">
              <a:extLst>
                <a:ext uri="{FF2B5EF4-FFF2-40B4-BE49-F238E27FC236}">
                  <a16:creationId xmlns:a16="http://schemas.microsoft.com/office/drawing/2014/main" id="{27EB40DD-24AC-9030-5F03-637CA2BC1E7C}"/>
                </a:ext>
              </a:extLst>
            </p:cNvPr>
            <p:cNvSpPr/>
            <p:nvPr/>
          </p:nvSpPr>
          <p:spPr>
            <a:xfrm>
              <a:off x="3380507" y="3333320"/>
              <a:ext cx="141552" cy="213013"/>
            </a:xfrm>
            <a:custGeom>
              <a:avLst/>
              <a:gdLst/>
              <a:ahLst/>
              <a:cxnLst/>
              <a:rect l="l" t="t" r="r" b="b"/>
              <a:pathLst>
                <a:path w="5372" h="8084" extrusionOk="0">
                  <a:moveTo>
                    <a:pt x="0" y="1"/>
                  </a:moveTo>
                  <a:lnTo>
                    <a:pt x="0" y="8084"/>
                  </a:lnTo>
                  <a:lnTo>
                    <a:pt x="5372" y="8084"/>
                  </a:lnTo>
                  <a:lnTo>
                    <a:pt x="537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861;p71">
              <a:extLst>
                <a:ext uri="{FF2B5EF4-FFF2-40B4-BE49-F238E27FC236}">
                  <a16:creationId xmlns:a16="http://schemas.microsoft.com/office/drawing/2014/main" id="{DAF6F3D0-6DA7-9586-9814-41DB9CB4556C}"/>
                </a:ext>
              </a:extLst>
            </p:cNvPr>
            <p:cNvSpPr/>
            <p:nvPr/>
          </p:nvSpPr>
          <p:spPr>
            <a:xfrm>
              <a:off x="3380507" y="2815604"/>
              <a:ext cx="141552" cy="108193"/>
            </a:xfrm>
            <a:custGeom>
              <a:avLst/>
              <a:gdLst/>
              <a:ahLst/>
              <a:cxnLst/>
              <a:rect l="l" t="t" r="r" b="b"/>
              <a:pathLst>
                <a:path w="5372" h="4106" extrusionOk="0">
                  <a:moveTo>
                    <a:pt x="0" y="0"/>
                  </a:moveTo>
                  <a:lnTo>
                    <a:pt x="0" y="4105"/>
                  </a:lnTo>
                  <a:lnTo>
                    <a:pt x="5372" y="4105"/>
                  </a:lnTo>
                  <a:lnTo>
                    <a:pt x="537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862;p71">
              <a:extLst>
                <a:ext uri="{FF2B5EF4-FFF2-40B4-BE49-F238E27FC236}">
                  <a16:creationId xmlns:a16="http://schemas.microsoft.com/office/drawing/2014/main" id="{287BA34A-DDE7-B73F-478B-379A0FAB0228}"/>
                </a:ext>
              </a:extLst>
            </p:cNvPr>
            <p:cNvSpPr/>
            <p:nvPr/>
          </p:nvSpPr>
          <p:spPr>
            <a:xfrm>
              <a:off x="3095933" y="3445068"/>
              <a:ext cx="489030" cy="792871"/>
            </a:xfrm>
            <a:custGeom>
              <a:avLst/>
              <a:gdLst/>
              <a:ahLst/>
              <a:cxnLst/>
              <a:rect l="l" t="t" r="r" b="b"/>
              <a:pathLst>
                <a:path w="18559" h="30090" extrusionOk="0">
                  <a:moveTo>
                    <a:pt x="1" y="0"/>
                  </a:moveTo>
                  <a:lnTo>
                    <a:pt x="1" y="30089"/>
                  </a:lnTo>
                  <a:lnTo>
                    <a:pt x="18558" y="30089"/>
                  </a:lnTo>
                  <a:lnTo>
                    <a:pt x="1855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863;p71">
              <a:extLst>
                <a:ext uri="{FF2B5EF4-FFF2-40B4-BE49-F238E27FC236}">
                  <a16:creationId xmlns:a16="http://schemas.microsoft.com/office/drawing/2014/main" id="{6E1D2406-E840-6BB0-4BAA-A0DE0D0615F1}"/>
                </a:ext>
              </a:extLst>
            </p:cNvPr>
            <p:cNvSpPr/>
            <p:nvPr/>
          </p:nvSpPr>
          <p:spPr>
            <a:xfrm>
              <a:off x="3097119" y="3431840"/>
              <a:ext cx="487844" cy="23979"/>
            </a:xfrm>
            <a:custGeom>
              <a:avLst/>
              <a:gdLst/>
              <a:ahLst/>
              <a:cxnLst/>
              <a:rect l="l" t="t" r="r" b="b"/>
              <a:pathLst>
                <a:path w="18514" h="910" extrusionOk="0">
                  <a:moveTo>
                    <a:pt x="1" y="0"/>
                  </a:moveTo>
                  <a:lnTo>
                    <a:pt x="1" y="910"/>
                  </a:lnTo>
                  <a:lnTo>
                    <a:pt x="18513" y="910"/>
                  </a:lnTo>
                  <a:lnTo>
                    <a:pt x="1851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864;p71">
              <a:extLst>
                <a:ext uri="{FF2B5EF4-FFF2-40B4-BE49-F238E27FC236}">
                  <a16:creationId xmlns:a16="http://schemas.microsoft.com/office/drawing/2014/main" id="{A69F7713-7BAE-09B5-B2E7-6E65A39D9013}"/>
                </a:ext>
              </a:extLst>
            </p:cNvPr>
            <p:cNvSpPr/>
            <p:nvPr/>
          </p:nvSpPr>
          <p:spPr>
            <a:xfrm>
              <a:off x="3095933" y="3697760"/>
              <a:ext cx="487870" cy="24953"/>
            </a:xfrm>
            <a:custGeom>
              <a:avLst/>
              <a:gdLst/>
              <a:ahLst/>
              <a:cxnLst/>
              <a:rect l="l" t="t" r="r" b="b"/>
              <a:pathLst>
                <a:path w="18515" h="947" extrusionOk="0">
                  <a:moveTo>
                    <a:pt x="1" y="0"/>
                  </a:moveTo>
                  <a:lnTo>
                    <a:pt x="1" y="946"/>
                  </a:lnTo>
                  <a:lnTo>
                    <a:pt x="18514" y="946"/>
                  </a:lnTo>
                  <a:lnTo>
                    <a:pt x="1851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865;p71">
              <a:extLst>
                <a:ext uri="{FF2B5EF4-FFF2-40B4-BE49-F238E27FC236}">
                  <a16:creationId xmlns:a16="http://schemas.microsoft.com/office/drawing/2014/main" id="{F6E35908-D617-4DE3-7088-AC40E4DE079C}"/>
                </a:ext>
              </a:extLst>
            </p:cNvPr>
            <p:cNvSpPr/>
            <p:nvPr/>
          </p:nvSpPr>
          <p:spPr>
            <a:xfrm>
              <a:off x="3095933" y="3835304"/>
              <a:ext cx="487870" cy="24927"/>
            </a:xfrm>
            <a:custGeom>
              <a:avLst/>
              <a:gdLst/>
              <a:ahLst/>
              <a:cxnLst/>
              <a:rect l="l" t="t" r="r" b="b"/>
              <a:pathLst>
                <a:path w="18515" h="946" extrusionOk="0">
                  <a:moveTo>
                    <a:pt x="1" y="0"/>
                  </a:moveTo>
                  <a:lnTo>
                    <a:pt x="1" y="946"/>
                  </a:lnTo>
                  <a:lnTo>
                    <a:pt x="18514" y="946"/>
                  </a:lnTo>
                  <a:lnTo>
                    <a:pt x="1851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866;p71">
              <a:extLst>
                <a:ext uri="{FF2B5EF4-FFF2-40B4-BE49-F238E27FC236}">
                  <a16:creationId xmlns:a16="http://schemas.microsoft.com/office/drawing/2014/main" id="{691E6FE1-0E42-6E18-9F40-889BD6D528F7}"/>
                </a:ext>
              </a:extLst>
            </p:cNvPr>
            <p:cNvSpPr/>
            <p:nvPr/>
          </p:nvSpPr>
          <p:spPr>
            <a:xfrm>
              <a:off x="3095933" y="3553654"/>
              <a:ext cx="487870" cy="24953"/>
            </a:xfrm>
            <a:custGeom>
              <a:avLst/>
              <a:gdLst/>
              <a:ahLst/>
              <a:cxnLst/>
              <a:rect l="l" t="t" r="r" b="b"/>
              <a:pathLst>
                <a:path w="18515" h="947" extrusionOk="0">
                  <a:moveTo>
                    <a:pt x="1" y="1"/>
                  </a:moveTo>
                  <a:lnTo>
                    <a:pt x="1" y="946"/>
                  </a:lnTo>
                  <a:lnTo>
                    <a:pt x="18514" y="946"/>
                  </a:lnTo>
                  <a:lnTo>
                    <a:pt x="1851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867;p71">
              <a:extLst>
                <a:ext uri="{FF2B5EF4-FFF2-40B4-BE49-F238E27FC236}">
                  <a16:creationId xmlns:a16="http://schemas.microsoft.com/office/drawing/2014/main" id="{8981E956-0E03-7B64-8E27-2B5F6380F0A2}"/>
                </a:ext>
              </a:extLst>
            </p:cNvPr>
            <p:cNvSpPr/>
            <p:nvPr/>
          </p:nvSpPr>
          <p:spPr>
            <a:xfrm>
              <a:off x="3684975" y="3702898"/>
              <a:ext cx="85901" cy="111750"/>
            </a:xfrm>
            <a:custGeom>
              <a:avLst/>
              <a:gdLst/>
              <a:ahLst/>
              <a:cxnLst/>
              <a:rect l="l" t="t" r="r" b="b"/>
              <a:pathLst>
                <a:path w="3260" h="4241" extrusionOk="0">
                  <a:moveTo>
                    <a:pt x="1" y="1"/>
                  </a:moveTo>
                  <a:lnTo>
                    <a:pt x="1" y="4241"/>
                  </a:lnTo>
                  <a:lnTo>
                    <a:pt x="3259" y="4241"/>
                  </a:lnTo>
                  <a:lnTo>
                    <a:pt x="325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868;p71">
              <a:extLst>
                <a:ext uri="{FF2B5EF4-FFF2-40B4-BE49-F238E27FC236}">
                  <a16:creationId xmlns:a16="http://schemas.microsoft.com/office/drawing/2014/main" id="{9816936D-1866-BB4B-076E-0DF07AF3D9C2}"/>
                </a:ext>
              </a:extLst>
            </p:cNvPr>
            <p:cNvSpPr/>
            <p:nvPr/>
          </p:nvSpPr>
          <p:spPr>
            <a:xfrm>
              <a:off x="3684975" y="3879756"/>
              <a:ext cx="85901" cy="86850"/>
            </a:xfrm>
            <a:custGeom>
              <a:avLst/>
              <a:gdLst/>
              <a:ahLst/>
              <a:cxnLst/>
              <a:rect l="l" t="t" r="r" b="b"/>
              <a:pathLst>
                <a:path w="3260" h="3296" extrusionOk="0">
                  <a:moveTo>
                    <a:pt x="1" y="1"/>
                  </a:moveTo>
                  <a:lnTo>
                    <a:pt x="1" y="3295"/>
                  </a:lnTo>
                  <a:lnTo>
                    <a:pt x="3259" y="3295"/>
                  </a:lnTo>
                  <a:lnTo>
                    <a:pt x="325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1869;p71">
              <a:extLst>
                <a:ext uri="{FF2B5EF4-FFF2-40B4-BE49-F238E27FC236}">
                  <a16:creationId xmlns:a16="http://schemas.microsoft.com/office/drawing/2014/main" id="{D45AB914-50C7-5EB4-1055-F2495EF020D5}"/>
                </a:ext>
              </a:extLst>
            </p:cNvPr>
            <p:cNvSpPr/>
            <p:nvPr/>
          </p:nvSpPr>
          <p:spPr>
            <a:xfrm>
              <a:off x="2939654" y="3702898"/>
              <a:ext cx="85848" cy="111750"/>
            </a:xfrm>
            <a:custGeom>
              <a:avLst/>
              <a:gdLst/>
              <a:ahLst/>
              <a:cxnLst/>
              <a:rect l="l" t="t" r="r" b="b"/>
              <a:pathLst>
                <a:path w="3258" h="4241" extrusionOk="0">
                  <a:moveTo>
                    <a:pt x="0" y="1"/>
                  </a:moveTo>
                  <a:lnTo>
                    <a:pt x="0" y="4241"/>
                  </a:lnTo>
                  <a:lnTo>
                    <a:pt x="3257" y="4241"/>
                  </a:lnTo>
                  <a:lnTo>
                    <a:pt x="325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1870;p71">
              <a:extLst>
                <a:ext uri="{FF2B5EF4-FFF2-40B4-BE49-F238E27FC236}">
                  <a16:creationId xmlns:a16="http://schemas.microsoft.com/office/drawing/2014/main" id="{2F1CFFDC-6323-782B-A1DD-A6C1F97ACDF8}"/>
                </a:ext>
              </a:extLst>
            </p:cNvPr>
            <p:cNvSpPr/>
            <p:nvPr/>
          </p:nvSpPr>
          <p:spPr>
            <a:xfrm>
              <a:off x="2939654" y="3879756"/>
              <a:ext cx="85848" cy="86850"/>
            </a:xfrm>
            <a:custGeom>
              <a:avLst/>
              <a:gdLst/>
              <a:ahLst/>
              <a:cxnLst/>
              <a:rect l="l" t="t" r="r" b="b"/>
              <a:pathLst>
                <a:path w="3258" h="3296" extrusionOk="0">
                  <a:moveTo>
                    <a:pt x="0" y="1"/>
                  </a:moveTo>
                  <a:lnTo>
                    <a:pt x="0" y="3295"/>
                  </a:lnTo>
                  <a:lnTo>
                    <a:pt x="3257" y="3295"/>
                  </a:lnTo>
                  <a:lnTo>
                    <a:pt x="325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1871;p71">
              <a:extLst>
                <a:ext uri="{FF2B5EF4-FFF2-40B4-BE49-F238E27FC236}">
                  <a16:creationId xmlns:a16="http://schemas.microsoft.com/office/drawing/2014/main" id="{9AAC0AE5-FB8D-40D7-90A1-5CD8DD37EB06}"/>
                </a:ext>
              </a:extLst>
            </p:cNvPr>
            <p:cNvSpPr/>
            <p:nvPr/>
          </p:nvSpPr>
          <p:spPr>
            <a:xfrm>
              <a:off x="3379163" y="2077238"/>
              <a:ext cx="707076" cy="703967"/>
            </a:xfrm>
            <a:custGeom>
              <a:avLst/>
              <a:gdLst/>
              <a:ahLst/>
              <a:cxnLst/>
              <a:rect l="l" t="t" r="r" b="b"/>
              <a:pathLst>
                <a:path w="26834" h="26716" extrusionOk="0">
                  <a:moveTo>
                    <a:pt x="19396" y="0"/>
                  </a:moveTo>
                  <a:cubicBezTo>
                    <a:pt x="16687" y="0"/>
                    <a:pt x="13915" y="1444"/>
                    <a:pt x="12122" y="3564"/>
                  </a:cubicBezTo>
                  <a:cubicBezTo>
                    <a:pt x="9189" y="7033"/>
                    <a:pt x="8990" y="11334"/>
                    <a:pt x="7896" y="15502"/>
                  </a:cubicBezTo>
                  <a:cubicBezTo>
                    <a:pt x="7483" y="15316"/>
                    <a:pt x="7051" y="15228"/>
                    <a:pt x="6623" y="15228"/>
                  </a:cubicBezTo>
                  <a:cubicBezTo>
                    <a:pt x="5472" y="15228"/>
                    <a:pt x="4350" y="15862"/>
                    <a:pt x="3721" y="16906"/>
                  </a:cubicBezTo>
                  <a:cubicBezTo>
                    <a:pt x="2871" y="18319"/>
                    <a:pt x="2867" y="20067"/>
                    <a:pt x="2913" y="21715"/>
                  </a:cubicBezTo>
                  <a:cubicBezTo>
                    <a:pt x="2735" y="21670"/>
                    <a:pt x="2552" y="21648"/>
                    <a:pt x="2368" y="21648"/>
                  </a:cubicBezTo>
                  <a:cubicBezTo>
                    <a:pt x="1748" y="21648"/>
                    <a:pt x="1125" y="21899"/>
                    <a:pt x="692" y="22346"/>
                  </a:cubicBezTo>
                  <a:cubicBezTo>
                    <a:pt x="218" y="22834"/>
                    <a:pt x="0" y="23474"/>
                    <a:pt x="10" y="24109"/>
                  </a:cubicBezTo>
                  <a:cubicBezTo>
                    <a:pt x="24" y="25041"/>
                    <a:pt x="523" y="25962"/>
                    <a:pt x="1416" y="26381"/>
                  </a:cubicBezTo>
                  <a:cubicBezTo>
                    <a:pt x="1908" y="26612"/>
                    <a:pt x="2389" y="26715"/>
                    <a:pt x="2836" y="26715"/>
                  </a:cubicBezTo>
                  <a:cubicBezTo>
                    <a:pt x="4811" y="26715"/>
                    <a:pt x="6146" y="24696"/>
                    <a:pt x="5050" y="22648"/>
                  </a:cubicBezTo>
                  <a:lnTo>
                    <a:pt x="5050" y="22648"/>
                  </a:lnTo>
                  <a:cubicBezTo>
                    <a:pt x="5887" y="23075"/>
                    <a:pt x="6839" y="23302"/>
                    <a:pt x="7780" y="23302"/>
                  </a:cubicBezTo>
                  <a:cubicBezTo>
                    <a:pt x="8911" y="23302"/>
                    <a:pt x="10027" y="22975"/>
                    <a:pt x="10914" y="22276"/>
                  </a:cubicBezTo>
                  <a:cubicBezTo>
                    <a:pt x="12537" y="20994"/>
                    <a:pt x="13075" y="18399"/>
                    <a:pt x="11831" y="16747"/>
                  </a:cubicBezTo>
                  <a:lnTo>
                    <a:pt x="11831" y="16747"/>
                  </a:lnTo>
                  <a:cubicBezTo>
                    <a:pt x="12982" y="17023"/>
                    <a:pt x="14173" y="17169"/>
                    <a:pt x="15360" y="17169"/>
                  </a:cubicBezTo>
                  <a:cubicBezTo>
                    <a:pt x="17352" y="17169"/>
                    <a:pt x="19333" y="16757"/>
                    <a:pt x="21101" y="15850"/>
                  </a:cubicBezTo>
                  <a:cubicBezTo>
                    <a:pt x="23921" y="14404"/>
                    <a:pt x="26110" y="11613"/>
                    <a:pt x="26472" y="8464"/>
                  </a:cubicBezTo>
                  <a:cubicBezTo>
                    <a:pt x="26833" y="5314"/>
                    <a:pt x="25166" y="1934"/>
                    <a:pt x="22283" y="613"/>
                  </a:cubicBezTo>
                  <a:cubicBezTo>
                    <a:pt x="21363" y="192"/>
                    <a:pt x="20383" y="0"/>
                    <a:pt x="19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1872;p71">
              <a:extLst>
                <a:ext uri="{FF2B5EF4-FFF2-40B4-BE49-F238E27FC236}">
                  <a16:creationId xmlns:a16="http://schemas.microsoft.com/office/drawing/2014/main" id="{73A29BBD-CA7C-E7BF-2A2F-0862720829AF}"/>
                </a:ext>
              </a:extLst>
            </p:cNvPr>
            <p:cNvSpPr/>
            <p:nvPr/>
          </p:nvSpPr>
          <p:spPr>
            <a:xfrm>
              <a:off x="3124285" y="2002300"/>
              <a:ext cx="620648" cy="706364"/>
            </a:xfrm>
            <a:custGeom>
              <a:avLst/>
              <a:gdLst/>
              <a:ahLst/>
              <a:cxnLst/>
              <a:rect l="l" t="t" r="r" b="b"/>
              <a:pathLst>
                <a:path w="23554" h="26807" extrusionOk="0">
                  <a:moveTo>
                    <a:pt x="14521" y="0"/>
                  </a:moveTo>
                  <a:cubicBezTo>
                    <a:pt x="13648" y="0"/>
                    <a:pt x="12777" y="143"/>
                    <a:pt x="11943" y="447"/>
                  </a:cubicBezTo>
                  <a:cubicBezTo>
                    <a:pt x="8093" y="1850"/>
                    <a:pt x="5872" y="6850"/>
                    <a:pt x="7789" y="10472"/>
                  </a:cubicBezTo>
                  <a:cubicBezTo>
                    <a:pt x="7591" y="10439"/>
                    <a:pt x="7392" y="10423"/>
                    <a:pt x="7192" y="10423"/>
                  </a:cubicBezTo>
                  <a:cubicBezTo>
                    <a:pt x="5821" y="10423"/>
                    <a:pt x="4455" y="11179"/>
                    <a:pt x="3769" y="12373"/>
                  </a:cubicBezTo>
                  <a:cubicBezTo>
                    <a:pt x="2982" y="13741"/>
                    <a:pt x="3140" y="15589"/>
                    <a:pt x="4147" y="16804"/>
                  </a:cubicBezTo>
                  <a:cubicBezTo>
                    <a:pt x="3934" y="16757"/>
                    <a:pt x="3717" y="16734"/>
                    <a:pt x="3501" y="16734"/>
                  </a:cubicBezTo>
                  <a:cubicBezTo>
                    <a:pt x="2054" y="16734"/>
                    <a:pt x="618" y="17749"/>
                    <a:pt x="228" y="19159"/>
                  </a:cubicBezTo>
                  <a:cubicBezTo>
                    <a:pt x="0" y="19984"/>
                    <a:pt x="123" y="20764"/>
                    <a:pt x="563" y="21490"/>
                  </a:cubicBezTo>
                  <a:cubicBezTo>
                    <a:pt x="1007" y="22219"/>
                    <a:pt x="1751" y="22445"/>
                    <a:pt x="2219" y="23073"/>
                  </a:cubicBezTo>
                  <a:cubicBezTo>
                    <a:pt x="1538" y="23211"/>
                    <a:pt x="933" y="23715"/>
                    <a:pt x="707" y="24373"/>
                  </a:cubicBezTo>
                  <a:cubicBezTo>
                    <a:pt x="493" y="24993"/>
                    <a:pt x="638" y="25729"/>
                    <a:pt x="1082" y="26209"/>
                  </a:cubicBezTo>
                  <a:cubicBezTo>
                    <a:pt x="1109" y="26238"/>
                    <a:pt x="1137" y="26267"/>
                    <a:pt x="1166" y="26293"/>
                  </a:cubicBezTo>
                  <a:cubicBezTo>
                    <a:pt x="1536" y="26640"/>
                    <a:pt x="2052" y="26807"/>
                    <a:pt x="2566" y="26807"/>
                  </a:cubicBezTo>
                  <a:cubicBezTo>
                    <a:pt x="3518" y="26807"/>
                    <a:pt x="4469" y="26235"/>
                    <a:pt x="4495" y="25177"/>
                  </a:cubicBezTo>
                  <a:cubicBezTo>
                    <a:pt x="4510" y="24557"/>
                    <a:pt x="4151" y="24003"/>
                    <a:pt x="3785" y="23495"/>
                  </a:cubicBezTo>
                  <a:lnTo>
                    <a:pt x="3785" y="23495"/>
                  </a:lnTo>
                  <a:cubicBezTo>
                    <a:pt x="3788" y="23495"/>
                    <a:pt x="3790" y="23495"/>
                    <a:pt x="3792" y="23495"/>
                  </a:cubicBezTo>
                  <a:cubicBezTo>
                    <a:pt x="5541" y="23495"/>
                    <a:pt x="7228" y="22511"/>
                    <a:pt x="7784" y="20787"/>
                  </a:cubicBezTo>
                  <a:cubicBezTo>
                    <a:pt x="8135" y="19704"/>
                    <a:pt x="7844" y="18491"/>
                    <a:pt x="7115" y="17672"/>
                  </a:cubicBezTo>
                  <a:cubicBezTo>
                    <a:pt x="7129" y="17666"/>
                    <a:pt x="7141" y="17660"/>
                    <a:pt x="7154" y="17651"/>
                  </a:cubicBezTo>
                  <a:cubicBezTo>
                    <a:pt x="7176" y="17665"/>
                    <a:pt x="7198" y="17677"/>
                    <a:pt x="7219" y="17691"/>
                  </a:cubicBezTo>
                  <a:cubicBezTo>
                    <a:pt x="7395" y="17802"/>
                    <a:pt x="7582" y="17896"/>
                    <a:pt x="7777" y="17970"/>
                  </a:cubicBezTo>
                  <a:cubicBezTo>
                    <a:pt x="8073" y="18081"/>
                    <a:pt x="8399" y="18135"/>
                    <a:pt x="8721" y="18135"/>
                  </a:cubicBezTo>
                  <a:cubicBezTo>
                    <a:pt x="8809" y="18135"/>
                    <a:pt x="8897" y="18131"/>
                    <a:pt x="8984" y="18122"/>
                  </a:cubicBezTo>
                  <a:cubicBezTo>
                    <a:pt x="9861" y="18042"/>
                    <a:pt x="10696" y="17686"/>
                    <a:pt x="11377" y="17129"/>
                  </a:cubicBezTo>
                  <a:cubicBezTo>
                    <a:pt x="12034" y="16593"/>
                    <a:pt x="12403" y="15793"/>
                    <a:pt x="12445" y="14953"/>
                  </a:cubicBezTo>
                  <a:cubicBezTo>
                    <a:pt x="12461" y="14619"/>
                    <a:pt x="12416" y="14284"/>
                    <a:pt x="12314" y="13965"/>
                  </a:cubicBezTo>
                  <a:lnTo>
                    <a:pt x="12314" y="13965"/>
                  </a:lnTo>
                  <a:cubicBezTo>
                    <a:pt x="13272" y="14287"/>
                    <a:pt x="14284" y="14447"/>
                    <a:pt x="15297" y="14447"/>
                  </a:cubicBezTo>
                  <a:cubicBezTo>
                    <a:pt x="16909" y="14447"/>
                    <a:pt x="18522" y="14042"/>
                    <a:pt x="19925" y="13248"/>
                  </a:cubicBezTo>
                  <a:cubicBezTo>
                    <a:pt x="21541" y="12333"/>
                    <a:pt x="22920" y="10836"/>
                    <a:pt x="23270" y="9014"/>
                  </a:cubicBezTo>
                  <a:cubicBezTo>
                    <a:pt x="23554" y="7536"/>
                    <a:pt x="23139" y="5993"/>
                    <a:pt x="22413" y="4676"/>
                  </a:cubicBezTo>
                  <a:cubicBezTo>
                    <a:pt x="20864" y="1863"/>
                    <a:pt x="17679" y="0"/>
                    <a:pt x="145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1873;p71">
              <a:extLst>
                <a:ext uri="{FF2B5EF4-FFF2-40B4-BE49-F238E27FC236}">
                  <a16:creationId xmlns:a16="http://schemas.microsoft.com/office/drawing/2014/main" id="{8B6B62D2-6F52-8931-826B-C746CA4CAB7F}"/>
                </a:ext>
              </a:extLst>
            </p:cNvPr>
            <p:cNvSpPr/>
            <p:nvPr/>
          </p:nvSpPr>
          <p:spPr>
            <a:xfrm>
              <a:off x="3217011" y="3913753"/>
              <a:ext cx="246874" cy="246836"/>
            </a:xfrm>
            <a:custGeom>
              <a:avLst/>
              <a:gdLst/>
              <a:ahLst/>
              <a:cxnLst/>
              <a:rect l="l" t="t" r="r" b="b"/>
              <a:pathLst>
                <a:path w="11815" h="11816" extrusionOk="0">
                  <a:moveTo>
                    <a:pt x="5876" y="1419"/>
                  </a:moveTo>
                  <a:cubicBezTo>
                    <a:pt x="6632" y="1419"/>
                    <a:pt x="7389" y="1608"/>
                    <a:pt x="8066" y="1986"/>
                  </a:cubicBezTo>
                  <a:cubicBezTo>
                    <a:pt x="8223" y="2049"/>
                    <a:pt x="8286" y="2301"/>
                    <a:pt x="8192" y="2458"/>
                  </a:cubicBezTo>
                  <a:lnTo>
                    <a:pt x="7152" y="4254"/>
                  </a:lnTo>
                  <a:cubicBezTo>
                    <a:pt x="7110" y="4361"/>
                    <a:pt x="6980" y="4439"/>
                    <a:pt x="6852" y="4439"/>
                  </a:cubicBezTo>
                  <a:cubicBezTo>
                    <a:pt x="6791" y="4439"/>
                    <a:pt x="6731" y="4421"/>
                    <a:pt x="6680" y="4380"/>
                  </a:cubicBezTo>
                  <a:cubicBezTo>
                    <a:pt x="6428" y="4238"/>
                    <a:pt x="6136" y="4167"/>
                    <a:pt x="5841" y="4167"/>
                  </a:cubicBezTo>
                  <a:cubicBezTo>
                    <a:pt x="5546" y="4167"/>
                    <a:pt x="5246" y="4238"/>
                    <a:pt x="4978" y="4380"/>
                  </a:cubicBezTo>
                  <a:cubicBezTo>
                    <a:pt x="4929" y="4400"/>
                    <a:pt x="4872" y="4411"/>
                    <a:pt x="4816" y="4411"/>
                  </a:cubicBezTo>
                  <a:cubicBezTo>
                    <a:pt x="4694" y="4411"/>
                    <a:pt x="4570" y="4362"/>
                    <a:pt x="4506" y="4254"/>
                  </a:cubicBezTo>
                  <a:lnTo>
                    <a:pt x="3498" y="2458"/>
                  </a:lnTo>
                  <a:cubicBezTo>
                    <a:pt x="3466" y="2301"/>
                    <a:pt x="3529" y="2080"/>
                    <a:pt x="3687" y="1986"/>
                  </a:cubicBezTo>
                  <a:cubicBezTo>
                    <a:pt x="4364" y="1608"/>
                    <a:pt x="5120" y="1419"/>
                    <a:pt x="5876" y="1419"/>
                  </a:cubicBezTo>
                  <a:close/>
                  <a:moveTo>
                    <a:pt x="5861" y="4916"/>
                  </a:moveTo>
                  <a:cubicBezTo>
                    <a:pt x="6459" y="4916"/>
                    <a:pt x="6869" y="5388"/>
                    <a:pt x="6869" y="5955"/>
                  </a:cubicBezTo>
                  <a:cubicBezTo>
                    <a:pt x="6869" y="6554"/>
                    <a:pt x="6396" y="6964"/>
                    <a:pt x="5861" y="6964"/>
                  </a:cubicBezTo>
                  <a:cubicBezTo>
                    <a:pt x="5294" y="6964"/>
                    <a:pt x="4821" y="6491"/>
                    <a:pt x="4821" y="5955"/>
                  </a:cubicBezTo>
                  <a:cubicBezTo>
                    <a:pt x="4821" y="5357"/>
                    <a:pt x="5294" y="4916"/>
                    <a:pt x="5861" y="4916"/>
                  </a:cubicBezTo>
                  <a:close/>
                  <a:moveTo>
                    <a:pt x="3813" y="5609"/>
                  </a:moveTo>
                  <a:cubicBezTo>
                    <a:pt x="4065" y="5640"/>
                    <a:pt x="4159" y="5735"/>
                    <a:pt x="4159" y="5955"/>
                  </a:cubicBezTo>
                  <a:cubicBezTo>
                    <a:pt x="4159" y="6522"/>
                    <a:pt x="4474" y="7090"/>
                    <a:pt x="5010" y="7405"/>
                  </a:cubicBezTo>
                  <a:cubicBezTo>
                    <a:pt x="5136" y="7531"/>
                    <a:pt x="5230" y="7720"/>
                    <a:pt x="5104" y="7877"/>
                  </a:cubicBezTo>
                  <a:lnTo>
                    <a:pt x="4033" y="9641"/>
                  </a:lnTo>
                  <a:cubicBezTo>
                    <a:pt x="3991" y="9748"/>
                    <a:pt x="3861" y="9826"/>
                    <a:pt x="3733" y="9826"/>
                  </a:cubicBezTo>
                  <a:cubicBezTo>
                    <a:pt x="3672" y="9826"/>
                    <a:pt x="3612" y="9808"/>
                    <a:pt x="3561" y="9767"/>
                  </a:cubicBezTo>
                  <a:cubicBezTo>
                    <a:pt x="2238" y="8948"/>
                    <a:pt x="1418" y="7531"/>
                    <a:pt x="1355" y="5987"/>
                  </a:cubicBezTo>
                  <a:cubicBezTo>
                    <a:pt x="1355" y="5798"/>
                    <a:pt x="1544" y="5640"/>
                    <a:pt x="1733" y="5640"/>
                  </a:cubicBezTo>
                  <a:lnTo>
                    <a:pt x="3813" y="5609"/>
                  </a:lnTo>
                  <a:close/>
                  <a:moveTo>
                    <a:pt x="8003" y="5640"/>
                  </a:moveTo>
                  <a:lnTo>
                    <a:pt x="10082" y="5672"/>
                  </a:lnTo>
                  <a:cubicBezTo>
                    <a:pt x="10271" y="5672"/>
                    <a:pt x="10429" y="5829"/>
                    <a:pt x="10429" y="6018"/>
                  </a:cubicBezTo>
                  <a:cubicBezTo>
                    <a:pt x="10397" y="7562"/>
                    <a:pt x="9547" y="8980"/>
                    <a:pt x="8223" y="9799"/>
                  </a:cubicBezTo>
                  <a:cubicBezTo>
                    <a:pt x="8168" y="9844"/>
                    <a:pt x="8100" y="9865"/>
                    <a:pt x="8033" y="9865"/>
                  </a:cubicBezTo>
                  <a:cubicBezTo>
                    <a:pt x="7911" y="9865"/>
                    <a:pt x="7792" y="9795"/>
                    <a:pt x="7751" y="9673"/>
                  </a:cubicBezTo>
                  <a:lnTo>
                    <a:pt x="6680" y="7909"/>
                  </a:lnTo>
                  <a:cubicBezTo>
                    <a:pt x="6554" y="7751"/>
                    <a:pt x="6648" y="7531"/>
                    <a:pt x="6806" y="7436"/>
                  </a:cubicBezTo>
                  <a:cubicBezTo>
                    <a:pt x="7310" y="7121"/>
                    <a:pt x="7625" y="6585"/>
                    <a:pt x="7625" y="5987"/>
                  </a:cubicBezTo>
                  <a:cubicBezTo>
                    <a:pt x="7625" y="5829"/>
                    <a:pt x="7751" y="5672"/>
                    <a:pt x="8003" y="5640"/>
                  </a:cubicBezTo>
                  <a:close/>
                  <a:moveTo>
                    <a:pt x="5892" y="1"/>
                  </a:moveTo>
                  <a:cubicBezTo>
                    <a:pt x="2616" y="1"/>
                    <a:pt x="1" y="2679"/>
                    <a:pt x="1" y="5924"/>
                  </a:cubicBezTo>
                  <a:cubicBezTo>
                    <a:pt x="1" y="9137"/>
                    <a:pt x="2679" y="11815"/>
                    <a:pt x="5892" y="11815"/>
                  </a:cubicBezTo>
                  <a:cubicBezTo>
                    <a:pt x="9169" y="11815"/>
                    <a:pt x="11815" y="9137"/>
                    <a:pt x="11815" y="5924"/>
                  </a:cubicBezTo>
                  <a:cubicBezTo>
                    <a:pt x="11815" y="2679"/>
                    <a:pt x="9137" y="1"/>
                    <a:pt x="589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6" name="Google Shape;546;p46"/>
          <p:cNvSpPr txBox="1">
            <a:spLocks noGrp="1"/>
          </p:cNvSpPr>
          <p:nvPr>
            <p:ph type="title"/>
          </p:nvPr>
        </p:nvSpPr>
        <p:spPr>
          <a:xfrm>
            <a:off x="720000" y="604075"/>
            <a:ext cx="7704000" cy="451500"/>
          </a:xfrm>
          <a:prstGeom prst="rect">
            <a:avLst/>
          </a:prstGeom>
        </p:spPr>
        <p:txBody>
          <a:bodyPr spcFirstLastPara="1" wrap="square" lIns="91425" tIns="0" rIns="91425" bIns="0" anchor="t" anchorCtr="0">
            <a:noAutofit/>
          </a:bodyPr>
          <a:lstStyle/>
          <a:p>
            <a:pPr marL="0" lvl="0" indent="0" algn="l" rtl="0">
              <a:spcBef>
                <a:spcPts val="0"/>
              </a:spcBef>
              <a:spcAft>
                <a:spcPts val="0"/>
              </a:spcAft>
              <a:buNone/>
            </a:pPr>
            <a:r>
              <a:rPr lang="en-GB" sz="2000" dirty="0"/>
              <a:t>The Significance of the Paris Agreement and CSRD Guidelines for Businesses</a:t>
            </a:r>
            <a:endParaRPr sz="2000" dirty="0"/>
          </a:p>
        </p:txBody>
      </p:sp>
      <p:sp>
        <p:nvSpPr>
          <p:cNvPr id="10" name="TextBox 9">
            <a:extLst>
              <a:ext uri="{FF2B5EF4-FFF2-40B4-BE49-F238E27FC236}">
                <a16:creationId xmlns:a16="http://schemas.microsoft.com/office/drawing/2014/main" id="{E447CFF1-6C1E-A660-B2F0-04E7FB7E299A}"/>
              </a:ext>
            </a:extLst>
          </p:cNvPr>
          <p:cNvSpPr txBox="1"/>
          <p:nvPr/>
        </p:nvSpPr>
        <p:spPr>
          <a:xfrm>
            <a:off x="715100" y="1355085"/>
            <a:ext cx="7708900" cy="3262432"/>
          </a:xfrm>
          <a:prstGeom prst="rect">
            <a:avLst/>
          </a:prstGeom>
          <a:noFill/>
        </p:spPr>
        <p:txBody>
          <a:bodyPr wrap="square" rtlCol="0">
            <a:spAutoFit/>
          </a:bodyPr>
          <a:lstStyle/>
          <a:p>
            <a:pPr marL="285750" indent="-285750">
              <a:buFont typeface="Arial" panose="020B0604020202020204" pitchFamily="34" charset="0"/>
              <a:buChar char="•"/>
            </a:pPr>
            <a:r>
              <a:rPr lang="en-US" sz="1600" b="1" dirty="0">
                <a:solidFill>
                  <a:srgbClr val="FF0000"/>
                </a:solidFill>
              </a:rPr>
              <a:t>Adapting to global climate goals</a:t>
            </a:r>
            <a:r>
              <a:rPr lang="en-US" sz="1600" dirty="0"/>
              <a:t>: Difficulties in integrating the Paris Agreement targets into corporate strategy</a:t>
            </a:r>
          </a:p>
          <a:p>
            <a:pPr marL="285750" indent="-285750">
              <a:buFont typeface="Arial" panose="020B0604020202020204" pitchFamily="34" charset="0"/>
              <a:buChar char="•"/>
            </a:pPr>
            <a:r>
              <a:rPr lang="en-US" sz="1600" b="1" dirty="0">
                <a:solidFill>
                  <a:srgbClr val="FF0000"/>
                </a:solidFill>
              </a:rPr>
              <a:t>Emissions reduction</a:t>
            </a:r>
            <a:r>
              <a:rPr lang="en-US" sz="1600" dirty="0"/>
              <a:t>: Obstacles in identifying and implementing effective measures to reduce CO2 emissions</a:t>
            </a:r>
          </a:p>
          <a:p>
            <a:pPr marL="285750" indent="-285750">
              <a:buFont typeface="Arial" panose="020B0604020202020204" pitchFamily="34" charset="0"/>
              <a:buChar char="•"/>
            </a:pPr>
            <a:r>
              <a:rPr lang="en-US" sz="1600" b="1" dirty="0">
                <a:solidFill>
                  <a:srgbClr val="FF0000"/>
                </a:solidFill>
              </a:rPr>
              <a:t>Sustainable business practices</a:t>
            </a:r>
            <a:r>
              <a:rPr lang="en-US" sz="1600" dirty="0"/>
              <a:t>: Challenges in integrating environmental, social, and governance factors into daily operations and decision-making</a:t>
            </a:r>
          </a:p>
          <a:p>
            <a:pPr marL="285750" indent="-285750">
              <a:buFont typeface="Arial" panose="020B0604020202020204" pitchFamily="34" charset="0"/>
              <a:buChar char="•"/>
            </a:pPr>
            <a:r>
              <a:rPr lang="en-US" sz="1600" b="1" dirty="0">
                <a:solidFill>
                  <a:srgbClr val="FF0000"/>
                </a:solidFill>
              </a:rPr>
              <a:t>Complying with CSRD guidelines</a:t>
            </a:r>
            <a:r>
              <a:rPr lang="en-US" sz="1600" dirty="0"/>
              <a:t>: Complexity of new reporting obligations and changing regulatory requirements</a:t>
            </a:r>
          </a:p>
          <a:p>
            <a:pPr marL="285750" indent="-285750">
              <a:buFont typeface="Arial" panose="020B0604020202020204" pitchFamily="34" charset="0"/>
              <a:buChar char="•"/>
            </a:pPr>
            <a:r>
              <a:rPr lang="en-US" sz="1600" b="1" dirty="0">
                <a:solidFill>
                  <a:srgbClr val="FF0000"/>
                </a:solidFill>
              </a:rPr>
              <a:t>Stakeholder expectations</a:t>
            </a:r>
            <a:r>
              <a:rPr lang="en-US" sz="1600" dirty="0"/>
              <a:t>: Difficulties in transparent communication and reporting on sustainability measures to build trust and credibility</a:t>
            </a:r>
          </a:p>
          <a:p>
            <a:pPr marL="285750" indent="-285750">
              <a:buFont typeface="Arial" panose="020B0604020202020204" pitchFamily="34" charset="0"/>
              <a:buChar char="•"/>
            </a:pPr>
            <a:r>
              <a:rPr lang="en-US" sz="1600" b="1" dirty="0">
                <a:solidFill>
                  <a:srgbClr val="FF0000"/>
                </a:solidFill>
              </a:rPr>
              <a:t>Resource management</a:t>
            </a:r>
            <a:r>
              <a:rPr lang="en-US" sz="1600" dirty="0"/>
              <a:t>: Issues in efficiently using and conserving natural resources in the supply chain and production processes</a:t>
            </a:r>
          </a:p>
          <a:p>
            <a:endParaRPr lang="en-US" dirty="0"/>
          </a:p>
        </p:txBody>
      </p:sp>
      <p:pic>
        <p:nvPicPr>
          <p:cNvPr id="28" name="Picture 27" descr="A green and white logo&#10;&#10;Description automatically generated with medium confidence">
            <a:extLst>
              <a:ext uri="{FF2B5EF4-FFF2-40B4-BE49-F238E27FC236}">
                <a16:creationId xmlns:a16="http://schemas.microsoft.com/office/drawing/2014/main" id="{9DAB505B-0101-865C-6AD9-E2ED4E535A94}"/>
              </a:ext>
            </a:extLst>
          </p:cNvPr>
          <p:cNvPicPr>
            <a:picLocks noChangeAspect="1"/>
          </p:cNvPicPr>
          <p:nvPr/>
        </p:nvPicPr>
        <p:blipFill>
          <a:blip r:embed="rId3"/>
          <a:stretch>
            <a:fillRect/>
          </a:stretch>
        </p:blipFill>
        <p:spPr>
          <a:xfrm>
            <a:off x="7655226" y="540127"/>
            <a:ext cx="731167" cy="679919"/>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485" name="Google Shape;485;p45"/>
          <p:cNvSpPr txBox="1">
            <a:spLocks noGrp="1"/>
          </p:cNvSpPr>
          <p:nvPr>
            <p:ph type="title"/>
          </p:nvPr>
        </p:nvSpPr>
        <p:spPr>
          <a:xfrm>
            <a:off x="720000" y="604075"/>
            <a:ext cx="7704000" cy="451500"/>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n" dirty="0"/>
              <a:t>Challenges</a:t>
            </a:r>
            <a:endParaRPr dirty="0"/>
          </a:p>
        </p:txBody>
      </p:sp>
      <p:sp>
        <p:nvSpPr>
          <p:cNvPr id="486" name="Google Shape;486;p45"/>
          <p:cNvSpPr txBox="1">
            <a:spLocks noGrp="1"/>
          </p:cNvSpPr>
          <p:nvPr>
            <p:ph type="subTitle" idx="1"/>
          </p:nvPr>
        </p:nvSpPr>
        <p:spPr>
          <a:xfrm>
            <a:off x="677381" y="1321183"/>
            <a:ext cx="4513055" cy="3370095"/>
          </a:xfrm>
          <a:prstGeom prst="rect">
            <a:avLst/>
          </a:prstGeom>
        </p:spPr>
        <p:txBody>
          <a:bodyPr spcFirstLastPara="1" wrap="square" lIns="91425" tIns="91425" rIns="91425" bIns="91425" anchor="t" anchorCtr="0">
            <a:noAutofit/>
          </a:bodyPr>
          <a:lstStyle/>
          <a:p>
            <a:pPr>
              <a:buClr>
                <a:srgbClr val="008800"/>
              </a:buClr>
              <a:buSzPct val="100000"/>
              <a:buFont typeface="Arial" panose="020B0604020202020204" pitchFamily="34" charset="0"/>
              <a:buChar char="•"/>
            </a:pPr>
            <a:r>
              <a:rPr lang="en-US" sz="1400" dirty="0"/>
              <a:t>Uncoordinated and unstructured environmental initiatives</a:t>
            </a:r>
          </a:p>
          <a:p>
            <a:pPr>
              <a:buClr>
                <a:srgbClr val="008800"/>
              </a:buClr>
              <a:buSzPct val="100000"/>
              <a:buFont typeface="Arial" panose="020B0604020202020204" pitchFamily="34" charset="0"/>
              <a:buChar char="•"/>
            </a:pPr>
            <a:r>
              <a:rPr lang="en-US" sz="1400" dirty="0"/>
              <a:t>Absence of specific, measurable sustainability targets</a:t>
            </a:r>
          </a:p>
          <a:p>
            <a:pPr>
              <a:buClr>
                <a:srgbClr val="008800"/>
              </a:buClr>
              <a:buSzPct val="100000"/>
              <a:buFont typeface="Arial" panose="020B0604020202020204" pitchFamily="34" charset="0"/>
              <a:buChar char="•"/>
            </a:pPr>
            <a:r>
              <a:rPr lang="en-US" sz="1400" dirty="0"/>
              <a:t>Ineffective stakeholder communication on climate action progress</a:t>
            </a:r>
          </a:p>
          <a:p>
            <a:pPr>
              <a:buClr>
                <a:srgbClr val="008800"/>
              </a:buClr>
              <a:buSzPct val="100000"/>
              <a:buFont typeface="Arial" panose="020B0604020202020204" pitchFamily="34" charset="0"/>
              <a:buChar char="•"/>
            </a:pPr>
            <a:r>
              <a:rPr lang="en-US" sz="1400" dirty="0"/>
              <a:t>Inefficient resource utilization, leading to higher costs and environmental impacts</a:t>
            </a:r>
          </a:p>
          <a:p>
            <a:pPr>
              <a:buClr>
                <a:srgbClr val="008800"/>
              </a:buClr>
              <a:buSzPct val="100000"/>
              <a:buFont typeface="Arial" panose="020B0604020202020204" pitchFamily="34" charset="0"/>
              <a:buChar char="•"/>
            </a:pPr>
            <a:r>
              <a:rPr lang="en-US" sz="1400" dirty="0"/>
              <a:t>Inability to adapt to changing regulations and climate goals</a:t>
            </a:r>
          </a:p>
          <a:p>
            <a:pPr>
              <a:buClr>
                <a:srgbClr val="008800"/>
              </a:buClr>
              <a:buSzPct val="100000"/>
              <a:buFont typeface="Arial" panose="020B0604020202020204" pitchFamily="34" charset="0"/>
              <a:buChar char="•"/>
            </a:pPr>
            <a:r>
              <a:rPr lang="en-US" sz="1400" dirty="0"/>
              <a:t>Lack of competitive advantage as a responsible and environmentally-conscious organization</a:t>
            </a:r>
          </a:p>
          <a:p>
            <a:pPr marL="0" lvl="0" indent="0" algn="l" rtl="0">
              <a:spcBef>
                <a:spcPts val="0"/>
              </a:spcBef>
              <a:spcAft>
                <a:spcPts val="0"/>
              </a:spcAft>
              <a:buNone/>
            </a:pPr>
            <a:endParaRPr dirty="0"/>
          </a:p>
        </p:txBody>
      </p:sp>
      <p:grpSp>
        <p:nvGrpSpPr>
          <p:cNvPr id="496" name="Google Shape;496;p45"/>
          <p:cNvGrpSpPr/>
          <p:nvPr/>
        </p:nvGrpSpPr>
        <p:grpSpPr>
          <a:xfrm>
            <a:off x="5090160" y="1432000"/>
            <a:ext cx="3409464" cy="2713007"/>
            <a:chOff x="4273225" y="1432000"/>
            <a:chExt cx="3832237" cy="2713007"/>
          </a:xfrm>
        </p:grpSpPr>
        <p:grpSp>
          <p:nvGrpSpPr>
            <p:cNvPr id="497" name="Google Shape;497;p45"/>
            <p:cNvGrpSpPr/>
            <p:nvPr/>
          </p:nvGrpSpPr>
          <p:grpSpPr>
            <a:xfrm>
              <a:off x="4401047" y="1686107"/>
              <a:ext cx="3704414" cy="2458900"/>
              <a:chOff x="4401047" y="1686107"/>
              <a:chExt cx="3704414" cy="2458900"/>
            </a:xfrm>
          </p:grpSpPr>
          <p:grpSp>
            <p:nvGrpSpPr>
              <p:cNvPr id="498" name="Google Shape;498;p45"/>
              <p:cNvGrpSpPr/>
              <p:nvPr/>
            </p:nvGrpSpPr>
            <p:grpSpPr>
              <a:xfrm>
                <a:off x="4401050" y="3584236"/>
                <a:ext cx="3689300" cy="560771"/>
                <a:chOff x="838825" y="3767475"/>
                <a:chExt cx="3689300" cy="482923"/>
              </a:xfrm>
            </p:grpSpPr>
            <p:sp>
              <p:nvSpPr>
                <p:cNvPr id="499" name="Google Shape;499;p45"/>
                <p:cNvSpPr/>
                <p:nvPr/>
              </p:nvSpPr>
              <p:spPr>
                <a:xfrm>
                  <a:off x="838825" y="3767475"/>
                  <a:ext cx="1867982" cy="482923"/>
                </a:xfrm>
                <a:custGeom>
                  <a:avLst/>
                  <a:gdLst/>
                  <a:ahLst/>
                  <a:cxnLst/>
                  <a:rect l="l" t="t" r="r" b="b"/>
                  <a:pathLst>
                    <a:path w="5793" h="1717" extrusionOk="0">
                      <a:moveTo>
                        <a:pt x="1712" y="0"/>
                      </a:moveTo>
                      <a:cubicBezTo>
                        <a:pt x="767" y="0"/>
                        <a:pt x="1" y="769"/>
                        <a:pt x="1" y="1717"/>
                      </a:cubicBezTo>
                      <a:lnTo>
                        <a:pt x="5793" y="1717"/>
                      </a:lnTo>
                      <a:cubicBezTo>
                        <a:pt x="5760" y="1030"/>
                        <a:pt x="5195" y="484"/>
                        <a:pt x="4504" y="484"/>
                      </a:cubicBezTo>
                      <a:cubicBezTo>
                        <a:pt x="4012" y="485"/>
                        <a:pt x="3563" y="764"/>
                        <a:pt x="3346" y="1206"/>
                      </a:cubicBezTo>
                      <a:cubicBezTo>
                        <a:pt x="3124" y="490"/>
                        <a:pt x="2462" y="1"/>
                        <a:pt x="171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45"/>
                <p:cNvSpPr/>
                <p:nvPr/>
              </p:nvSpPr>
              <p:spPr>
                <a:xfrm flipH="1">
                  <a:off x="2660143" y="3767475"/>
                  <a:ext cx="1867982" cy="482923"/>
                </a:xfrm>
                <a:custGeom>
                  <a:avLst/>
                  <a:gdLst/>
                  <a:ahLst/>
                  <a:cxnLst/>
                  <a:rect l="l" t="t" r="r" b="b"/>
                  <a:pathLst>
                    <a:path w="5793" h="1717" extrusionOk="0">
                      <a:moveTo>
                        <a:pt x="1712" y="0"/>
                      </a:moveTo>
                      <a:cubicBezTo>
                        <a:pt x="767" y="0"/>
                        <a:pt x="1" y="769"/>
                        <a:pt x="1" y="1717"/>
                      </a:cubicBezTo>
                      <a:lnTo>
                        <a:pt x="5793" y="1717"/>
                      </a:lnTo>
                      <a:cubicBezTo>
                        <a:pt x="5760" y="1030"/>
                        <a:pt x="5195" y="484"/>
                        <a:pt x="4504" y="484"/>
                      </a:cubicBezTo>
                      <a:cubicBezTo>
                        <a:pt x="4012" y="485"/>
                        <a:pt x="3563" y="764"/>
                        <a:pt x="3346" y="1206"/>
                      </a:cubicBezTo>
                      <a:cubicBezTo>
                        <a:pt x="3124" y="490"/>
                        <a:pt x="2462" y="1"/>
                        <a:pt x="171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1" name="Google Shape;501;p45"/>
              <p:cNvGrpSpPr/>
              <p:nvPr/>
            </p:nvGrpSpPr>
            <p:grpSpPr>
              <a:xfrm>
                <a:off x="6214814" y="1793583"/>
                <a:ext cx="1890648" cy="2194933"/>
                <a:chOff x="6371488" y="2039523"/>
                <a:chExt cx="1686272" cy="1957664"/>
              </a:xfrm>
            </p:grpSpPr>
            <p:sp>
              <p:nvSpPr>
                <p:cNvPr id="502" name="Google Shape;502;p45"/>
                <p:cNvSpPr/>
                <p:nvPr/>
              </p:nvSpPr>
              <p:spPr>
                <a:xfrm flipH="1">
                  <a:off x="6371488" y="2039523"/>
                  <a:ext cx="1686272" cy="1957664"/>
                </a:xfrm>
                <a:custGeom>
                  <a:avLst/>
                  <a:gdLst/>
                  <a:ahLst/>
                  <a:cxnLst/>
                  <a:rect l="l" t="t" r="r" b="b"/>
                  <a:pathLst>
                    <a:path w="50705" h="58860" extrusionOk="0">
                      <a:moveTo>
                        <a:pt x="26298" y="0"/>
                      </a:moveTo>
                      <a:cubicBezTo>
                        <a:pt x="26153" y="0"/>
                        <a:pt x="26011" y="32"/>
                        <a:pt x="25876" y="103"/>
                      </a:cubicBezTo>
                      <a:cubicBezTo>
                        <a:pt x="25564" y="264"/>
                        <a:pt x="25384" y="596"/>
                        <a:pt x="25253" y="918"/>
                      </a:cubicBezTo>
                      <a:cubicBezTo>
                        <a:pt x="24509" y="2667"/>
                        <a:pt x="24649" y="4656"/>
                        <a:pt x="24810" y="6556"/>
                      </a:cubicBezTo>
                      <a:cubicBezTo>
                        <a:pt x="24006" y="6215"/>
                        <a:pt x="23352" y="5601"/>
                        <a:pt x="22679" y="5039"/>
                      </a:cubicBezTo>
                      <a:cubicBezTo>
                        <a:pt x="21873" y="4373"/>
                        <a:pt x="21027" y="3759"/>
                        <a:pt x="20146" y="3200"/>
                      </a:cubicBezTo>
                      <a:cubicBezTo>
                        <a:pt x="19995" y="3103"/>
                        <a:pt x="19817" y="3007"/>
                        <a:pt x="19645" y="3007"/>
                      </a:cubicBezTo>
                      <a:cubicBezTo>
                        <a:pt x="19600" y="3007"/>
                        <a:pt x="19556" y="3014"/>
                        <a:pt x="19513" y="3028"/>
                      </a:cubicBezTo>
                      <a:cubicBezTo>
                        <a:pt x="19180" y="3129"/>
                        <a:pt x="19120" y="3571"/>
                        <a:pt x="19151" y="3912"/>
                      </a:cubicBezTo>
                      <a:cubicBezTo>
                        <a:pt x="19231" y="4838"/>
                        <a:pt x="19473" y="5732"/>
                        <a:pt x="19843" y="6577"/>
                      </a:cubicBezTo>
                      <a:cubicBezTo>
                        <a:pt x="20468" y="8023"/>
                        <a:pt x="21423" y="9200"/>
                        <a:pt x="22447" y="10357"/>
                      </a:cubicBezTo>
                      <a:cubicBezTo>
                        <a:pt x="22518" y="10426"/>
                        <a:pt x="22578" y="10507"/>
                        <a:pt x="22649" y="10578"/>
                      </a:cubicBezTo>
                      <a:cubicBezTo>
                        <a:pt x="22719" y="10658"/>
                        <a:pt x="22789" y="10738"/>
                        <a:pt x="22860" y="10809"/>
                      </a:cubicBezTo>
                      <a:cubicBezTo>
                        <a:pt x="20518" y="13523"/>
                        <a:pt x="1" y="37871"/>
                        <a:pt x="8404" y="51050"/>
                      </a:cubicBezTo>
                      <a:cubicBezTo>
                        <a:pt x="12000" y="56683"/>
                        <a:pt x="18732" y="58860"/>
                        <a:pt x="25653" y="58860"/>
                      </a:cubicBezTo>
                      <a:cubicBezTo>
                        <a:pt x="28600" y="58860"/>
                        <a:pt x="31581" y="58466"/>
                        <a:pt x="34369" y="57775"/>
                      </a:cubicBezTo>
                      <a:cubicBezTo>
                        <a:pt x="41256" y="56087"/>
                        <a:pt x="46976" y="52597"/>
                        <a:pt x="48092" y="48819"/>
                      </a:cubicBezTo>
                      <a:cubicBezTo>
                        <a:pt x="50705" y="39952"/>
                        <a:pt x="41045" y="23104"/>
                        <a:pt x="32369" y="10769"/>
                      </a:cubicBezTo>
                      <a:cubicBezTo>
                        <a:pt x="33596" y="10507"/>
                        <a:pt x="34843" y="10336"/>
                        <a:pt x="36009" y="9904"/>
                      </a:cubicBezTo>
                      <a:cubicBezTo>
                        <a:pt x="36260" y="9814"/>
                        <a:pt x="36511" y="9703"/>
                        <a:pt x="36661" y="9482"/>
                      </a:cubicBezTo>
                      <a:cubicBezTo>
                        <a:pt x="36943" y="9099"/>
                        <a:pt x="36753" y="8516"/>
                        <a:pt x="36381" y="8225"/>
                      </a:cubicBezTo>
                      <a:cubicBezTo>
                        <a:pt x="35999" y="7933"/>
                        <a:pt x="35506" y="7862"/>
                        <a:pt x="35033" y="7823"/>
                      </a:cubicBezTo>
                      <a:cubicBezTo>
                        <a:pt x="34843" y="7803"/>
                        <a:pt x="34611" y="7772"/>
                        <a:pt x="34542" y="7592"/>
                      </a:cubicBezTo>
                      <a:cubicBezTo>
                        <a:pt x="34490" y="7451"/>
                        <a:pt x="34582" y="7290"/>
                        <a:pt x="34661" y="7170"/>
                      </a:cubicBezTo>
                      <a:cubicBezTo>
                        <a:pt x="35345" y="6155"/>
                        <a:pt x="36341" y="5300"/>
                        <a:pt x="36642" y="4113"/>
                      </a:cubicBezTo>
                      <a:cubicBezTo>
                        <a:pt x="36763" y="3611"/>
                        <a:pt x="36703" y="2997"/>
                        <a:pt x="36270" y="2717"/>
                      </a:cubicBezTo>
                      <a:cubicBezTo>
                        <a:pt x="36059" y="2575"/>
                        <a:pt x="35798" y="2546"/>
                        <a:pt x="35547" y="2535"/>
                      </a:cubicBezTo>
                      <a:cubicBezTo>
                        <a:pt x="35511" y="2534"/>
                        <a:pt x="35476" y="2534"/>
                        <a:pt x="35440" y="2534"/>
                      </a:cubicBezTo>
                      <a:cubicBezTo>
                        <a:pt x="34570" y="2534"/>
                        <a:pt x="33697" y="2776"/>
                        <a:pt x="32964" y="3250"/>
                      </a:cubicBezTo>
                      <a:cubicBezTo>
                        <a:pt x="31938" y="3892"/>
                        <a:pt x="31144" y="4958"/>
                        <a:pt x="29978" y="5269"/>
                      </a:cubicBezTo>
                      <a:cubicBezTo>
                        <a:pt x="29879" y="5293"/>
                        <a:pt x="29773" y="5310"/>
                        <a:pt x="29670" y="5310"/>
                      </a:cubicBezTo>
                      <a:cubicBezTo>
                        <a:pt x="29553" y="5310"/>
                        <a:pt x="29440" y="5288"/>
                        <a:pt x="29345" y="5229"/>
                      </a:cubicBezTo>
                      <a:cubicBezTo>
                        <a:pt x="29133" y="5099"/>
                        <a:pt x="29063" y="4838"/>
                        <a:pt x="29002" y="4596"/>
                      </a:cubicBezTo>
                      <a:cubicBezTo>
                        <a:pt x="28701" y="3239"/>
                        <a:pt x="28459" y="1781"/>
                        <a:pt x="27564" y="705"/>
                      </a:cubicBezTo>
                      <a:cubicBezTo>
                        <a:pt x="27250" y="329"/>
                        <a:pt x="26764" y="0"/>
                        <a:pt x="2629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3" name="Google Shape;503;p45"/>
                <p:cNvGrpSpPr/>
                <p:nvPr/>
              </p:nvGrpSpPr>
              <p:grpSpPr>
                <a:xfrm>
                  <a:off x="6802831" y="2936226"/>
                  <a:ext cx="597780" cy="597712"/>
                  <a:chOff x="-26573400" y="3546250"/>
                  <a:chExt cx="295375" cy="295400"/>
                </a:xfrm>
              </p:grpSpPr>
              <p:sp>
                <p:nvSpPr>
                  <p:cNvPr id="504" name="Google Shape;504;p45"/>
                  <p:cNvSpPr/>
                  <p:nvPr/>
                </p:nvSpPr>
                <p:spPr>
                  <a:xfrm>
                    <a:off x="-26464700" y="3599225"/>
                    <a:ext cx="77200" cy="38425"/>
                  </a:xfrm>
                  <a:custGeom>
                    <a:avLst/>
                    <a:gdLst/>
                    <a:ahLst/>
                    <a:cxnLst/>
                    <a:rect l="l" t="t" r="r" b="b"/>
                    <a:pathLst>
                      <a:path w="3088" h="1537" extrusionOk="0">
                        <a:moveTo>
                          <a:pt x="1532" y="1"/>
                        </a:moveTo>
                        <a:cubicBezTo>
                          <a:pt x="1001" y="1"/>
                          <a:pt x="473" y="103"/>
                          <a:pt x="0" y="308"/>
                        </a:cubicBezTo>
                        <a:lnTo>
                          <a:pt x="693" y="1537"/>
                        </a:lnTo>
                        <a:cubicBezTo>
                          <a:pt x="946" y="1442"/>
                          <a:pt x="1229" y="1379"/>
                          <a:pt x="1544" y="1379"/>
                        </a:cubicBezTo>
                        <a:cubicBezTo>
                          <a:pt x="1859" y="1379"/>
                          <a:pt x="2143" y="1442"/>
                          <a:pt x="2426" y="1537"/>
                        </a:cubicBezTo>
                        <a:lnTo>
                          <a:pt x="3088" y="308"/>
                        </a:lnTo>
                        <a:cubicBezTo>
                          <a:pt x="2600" y="103"/>
                          <a:pt x="2064" y="1"/>
                          <a:pt x="153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45"/>
                  <p:cNvSpPr/>
                  <p:nvPr/>
                </p:nvSpPr>
                <p:spPr>
                  <a:xfrm>
                    <a:off x="-26434775" y="3686450"/>
                    <a:ext cx="17350" cy="17350"/>
                  </a:xfrm>
                  <a:custGeom>
                    <a:avLst/>
                    <a:gdLst/>
                    <a:ahLst/>
                    <a:cxnLst/>
                    <a:rect l="l" t="t" r="r" b="b"/>
                    <a:pathLst>
                      <a:path w="694" h="694" extrusionOk="0">
                        <a:moveTo>
                          <a:pt x="347" y="1"/>
                        </a:moveTo>
                        <a:cubicBezTo>
                          <a:pt x="158" y="1"/>
                          <a:pt x="1" y="127"/>
                          <a:pt x="1" y="347"/>
                        </a:cubicBezTo>
                        <a:cubicBezTo>
                          <a:pt x="1" y="536"/>
                          <a:pt x="158" y="694"/>
                          <a:pt x="347" y="694"/>
                        </a:cubicBezTo>
                        <a:cubicBezTo>
                          <a:pt x="536" y="694"/>
                          <a:pt x="694" y="536"/>
                          <a:pt x="694" y="347"/>
                        </a:cubicBezTo>
                        <a:cubicBezTo>
                          <a:pt x="694" y="127"/>
                          <a:pt x="536" y="1"/>
                          <a:pt x="34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45"/>
                  <p:cNvSpPr/>
                  <p:nvPr/>
                </p:nvSpPr>
                <p:spPr>
                  <a:xfrm>
                    <a:off x="-26520625" y="3703775"/>
                    <a:ext cx="55950" cy="67775"/>
                  </a:xfrm>
                  <a:custGeom>
                    <a:avLst/>
                    <a:gdLst/>
                    <a:ahLst/>
                    <a:cxnLst/>
                    <a:rect l="l" t="t" r="r" b="b"/>
                    <a:pathLst>
                      <a:path w="2238" h="2711" extrusionOk="0">
                        <a:moveTo>
                          <a:pt x="1387" y="1"/>
                        </a:moveTo>
                        <a:lnTo>
                          <a:pt x="1" y="32"/>
                        </a:lnTo>
                        <a:cubicBezTo>
                          <a:pt x="127" y="1104"/>
                          <a:pt x="662" y="2080"/>
                          <a:pt x="1544" y="2710"/>
                        </a:cubicBezTo>
                        <a:lnTo>
                          <a:pt x="2237" y="1545"/>
                        </a:lnTo>
                        <a:cubicBezTo>
                          <a:pt x="1765" y="1135"/>
                          <a:pt x="1450" y="600"/>
                          <a:pt x="138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45"/>
                  <p:cNvSpPr/>
                  <p:nvPr/>
                </p:nvSpPr>
                <p:spPr>
                  <a:xfrm>
                    <a:off x="-26387525" y="3703000"/>
                    <a:ext cx="55950" cy="67750"/>
                  </a:xfrm>
                  <a:custGeom>
                    <a:avLst/>
                    <a:gdLst/>
                    <a:ahLst/>
                    <a:cxnLst/>
                    <a:rect l="l" t="t" r="r" b="b"/>
                    <a:pathLst>
                      <a:path w="2238" h="2710" extrusionOk="0">
                        <a:moveTo>
                          <a:pt x="851" y="0"/>
                        </a:moveTo>
                        <a:cubicBezTo>
                          <a:pt x="757" y="631"/>
                          <a:pt x="473" y="1166"/>
                          <a:pt x="1" y="1544"/>
                        </a:cubicBezTo>
                        <a:lnTo>
                          <a:pt x="694" y="2710"/>
                        </a:lnTo>
                        <a:cubicBezTo>
                          <a:pt x="1576" y="2080"/>
                          <a:pt x="2112" y="1103"/>
                          <a:pt x="2238" y="32"/>
                        </a:cubicBezTo>
                        <a:lnTo>
                          <a:pt x="85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45"/>
                  <p:cNvSpPr/>
                  <p:nvPr/>
                </p:nvSpPr>
                <p:spPr>
                  <a:xfrm>
                    <a:off x="-26573400" y="3546250"/>
                    <a:ext cx="295375" cy="295400"/>
                  </a:xfrm>
                  <a:custGeom>
                    <a:avLst/>
                    <a:gdLst/>
                    <a:ahLst/>
                    <a:cxnLst/>
                    <a:rect l="l" t="t" r="r" b="b"/>
                    <a:pathLst>
                      <a:path w="11815" h="11816" extrusionOk="0">
                        <a:moveTo>
                          <a:pt x="5876" y="1419"/>
                        </a:moveTo>
                        <a:cubicBezTo>
                          <a:pt x="6632" y="1419"/>
                          <a:pt x="7389" y="1608"/>
                          <a:pt x="8066" y="1986"/>
                        </a:cubicBezTo>
                        <a:cubicBezTo>
                          <a:pt x="8223" y="2049"/>
                          <a:pt x="8286" y="2301"/>
                          <a:pt x="8192" y="2458"/>
                        </a:cubicBezTo>
                        <a:lnTo>
                          <a:pt x="7152" y="4254"/>
                        </a:lnTo>
                        <a:cubicBezTo>
                          <a:pt x="7110" y="4361"/>
                          <a:pt x="6980" y="4439"/>
                          <a:pt x="6852" y="4439"/>
                        </a:cubicBezTo>
                        <a:cubicBezTo>
                          <a:pt x="6791" y="4439"/>
                          <a:pt x="6731" y="4421"/>
                          <a:pt x="6680" y="4380"/>
                        </a:cubicBezTo>
                        <a:cubicBezTo>
                          <a:pt x="6428" y="4238"/>
                          <a:pt x="6136" y="4167"/>
                          <a:pt x="5841" y="4167"/>
                        </a:cubicBezTo>
                        <a:cubicBezTo>
                          <a:pt x="5546" y="4167"/>
                          <a:pt x="5246" y="4238"/>
                          <a:pt x="4978" y="4380"/>
                        </a:cubicBezTo>
                        <a:cubicBezTo>
                          <a:pt x="4929" y="4400"/>
                          <a:pt x="4872" y="4411"/>
                          <a:pt x="4816" y="4411"/>
                        </a:cubicBezTo>
                        <a:cubicBezTo>
                          <a:pt x="4694" y="4411"/>
                          <a:pt x="4570" y="4362"/>
                          <a:pt x="4506" y="4254"/>
                        </a:cubicBezTo>
                        <a:lnTo>
                          <a:pt x="3498" y="2458"/>
                        </a:lnTo>
                        <a:cubicBezTo>
                          <a:pt x="3466" y="2301"/>
                          <a:pt x="3529" y="2080"/>
                          <a:pt x="3687" y="1986"/>
                        </a:cubicBezTo>
                        <a:cubicBezTo>
                          <a:pt x="4364" y="1608"/>
                          <a:pt x="5120" y="1419"/>
                          <a:pt x="5876" y="1419"/>
                        </a:cubicBezTo>
                        <a:close/>
                        <a:moveTo>
                          <a:pt x="5861" y="4916"/>
                        </a:moveTo>
                        <a:cubicBezTo>
                          <a:pt x="6459" y="4916"/>
                          <a:pt x="6869" y="5388"/>
                          <a:pt x="6869" y="5955"/>
                        </a:cubicBezTo>
                        <a:cubicBezTo>
                          <a:pt x="6869" y="6554"/>
                          <a:pt x="6396" y="6964"/>
                          <a:pt x="5861" y="6964"/>
                        </a:cubicBezTo>
                        <a:cubicBezTo>
                          <a:pt x="5294" y="6964"/>
                          <a:pt x="4821" y="6491"/>
                          <a:pt x="4821" y="5955"/>
                        </a:cubicBezTo>
                        <a:cubicBezTo>
                          <a:pt x="4821" y="5357"/>
                          <a:pt x="5294" y="4916"/>
                          <a:pt x="5861" y="4916"/>
                        </a:cubicBezTo>
                        <a:close/>
                        <a:moveTo>
                          <a:pt x="3813" y="5609"/>
                        </a:moveTo>
                        <a:cubicBezTo>
                          <a:pt x="4065" y="5640"/>
                          <a:pt x="4159" y="5735"/>
                          <a:pt x="4159" y="5955"/>
                        </a:cubicBezTo>
                        <a:cubicBezTo>
                          <a:pt x="4159" y="6522"/>
                          <a:pt x="4474" y="7090"/>
                          <a:pt x="5010" y="7405"/>
                        </a:cubicBezTo>
                        <a:cubicBezTo>
                          <a:pt x="5136" y="7531"/>
                          <a:pt x="5230" y="7720"/>
                          <a:pt x="5104" y="7877"/>
                        </a:cubicBezTo>
                        <a:lnTo>
                          <a:pt x="4033" y="9641"/>
                        </a:lnTo>
                        <a:cubicBezTo>
                          <a:pt x="3991" y="9748"/>
                          <a:pt x="3861" y="9826"/>
                          <a:pt x="3733" y="9826"/>
                        </a:cubicBezTo>
                        <a:cubicBezTo>
                          <a:pt x="3672" y="9826"/>
                          <a:pt x="3612" y="9808"/>
                          <a:pt x="3561" y="9767"/>
                        </a:cubicBezTo>
                        <a:cubicBezTo>
                          <a:pt x="2238" y="8948"/>
                          <a:pt x="1418" y="7531"/>
                          <a:pt x="1355" y="5987"/>
                        </a:cubicBezTo>
                        <a:cubicBezTo>
                          <a:pt x="1355" y="5798"/>
                          <a:pt x="1544" y="5640"/>
                          <a:pt x="1733" y="5640"/>
                        </a:cubicBezTo>
                        <a:lnTo>
                          <a:pt x="3813" y="5609"/>
                        </a:lnTo>
                        <a:close/>
                        <a:moveTo>
                          <a:pt x="8003" y="5640"/>
                        </a:moveTo>
                        <a:lnTo>
                          <a:pt x="10082" y="5672"/>
                        </a:lnTo>
                        <a:cubicBezTo>
                          <a:pt x="10271" y="5672"/>
                          <a:pt x="10429" y="5829"/>
                          <a:pt x="10429" y="6018"/>
                        </a:cubicBezTo>
                        <a:cubicBezTo>
                          <a:pt x="10397" y="7562"/>
                          <a:pt x="9547" y="8980"/>
                          <a:pt x="8223" y="9799"/>
                        </a:cubicBezTo>
                        <a:cubicBezTo>
                          <a:pt x="8168" y="9844"/>
                          <a:pt x="8100" y="9865"/>
                          <a:pt x="8033" y="9865"/>
                        </a:cubicBezTo>
                        <a:cubicBezTo>
                          <a:pt x="7911" y="9865"/>
                          <a:pt x="7792" y="9795"/>
                          <a:pt x="7751" y="9673"/>
                        </a:cubicBezTo>
                        <a:lnTo>
                          <a:pt x="6680" y="7909"/>
                        </a:lnTo>
                        <a:cubicBezTo>
                          <a:pt x="6554" y="7751"/>
                          <a:pt x="6648" y="7531"/>
                          <a:pt x="6806" y="7436"/>
                        </a:cubicBezTo>
                        <a:cubicBezTo>
                          <a:pt x="7310" y="7121"/>
                          <a:pt x="7625" y="6585"/>
                          <a:pt x="7625" y="5987"/>
                        </a:cubicBezTo>
                        <a:cubicBezTo>
                          <a:pt x="7625" y="5829"/>
                          <a:pt x="7751" y="5672"/>
                          <a:pt x="8003" y="5640"/>
                        </a:cubicBezTo>
                        <a:close/>
                        <a:moveTo>
                          <a:pt x="5892" y="1"/>
                        </a:moveTo>
                        <a:cubicBezTo>
                          <a:pt x="2616" y="1"/>
                          <a:pt x="1" y="2679"/>
                          <a:pt x="1" y="5924"/>
                        </a:cubicBezTo>
                        <a:cubicBezTo>
                          <a:pt x="1" y="9137"/>
                          <a:pt x="2679" y="11815"/>
                          <a:pt x="5892" y="11815"/>
                        </a:cubicBezTo>
                        <a:cubicBezTo>
                          <a:pt x="9169" y="11815"/>
                          <a:pt x="11815" y="9137"/>
                          <a:pt x="11815" y="5924"/>
                        </a:cubicBezTo>
                        <a:cubicBezTo>
                          <a:pt x="11815" y="2679"/>
                          <a:pt x="9137" y="1"/>
                          <a:pt x="589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09" name="Google Shape;509;p45"/>
              <p:cNvSpPr/>
              <p:nvPr/>
            </p:nvSpPr>
            <p:spPr>
              <a:xfrm>
                <a:off x="4401047" y="1686107"/>
                <a:ext cx="2051017" cy="2380887"/>
              </a:xfrm>
              <a:custGeom>
                <a:avLst/>
                <a:gdLst/>
                <a:ahLst/>
                <a:cxnLst/>
                <a:rect l="l" t="t" r="r" b="b"/>
                <a:pathLst>
                  <a:path w="50705" h="58860" extrusionOk="0">
                    <a:moveTo>
                      <a:pt x="26298" y="0"/>
                    </a:moveTo>
                    <a:cubicBezTo>
                      <a:pt x="26153" y="0"/>
                      <a:pt x="26011" y="32"/>
                      <a:pt x="25876" y="103"/>
                    </a:cubicBezTo>
                    <a:cubicBezTo>
                      <a:pt x="25564" y="264"/>
                      <a:pt x="25384" y="596"/>
                      <a:pt x="25253" y="918"/>
                    </a:cubicBezTo>
                    <a:cubicBezTo>
                      <a:pt x="24509" y="2667"/>
                      <a:pt x="24649" y="4656"/>
                      <a:pt x="24810" y="6556"/>
                    </a:cubicBezTo>
                    <a:cubicBezTo>
                      <a:pt x="24006" y="6215"/>
                      <a:pt x="23352" y="5601"/>
                      <a:pt x="22679" y="5039"/>
                    </a:cubicBezTo>
                    <a:cubicBezTo>
                      <a:pt x="21873" y="4373"/>
                      <a:pt x="21027" y="3759"/>
                      <a:pt x="20146" y="3200"/>
                    </a:cubicBezTo>
                    <a:cubicBezTo>
                      <a:pt x="19995" y="3103"/>
                      <a:pt x="19817" y="3007"/>
                      <a:pt x="19645" y="3007"/>
                    </a:cubicBezTo>
                    <a:cubicBezTo>
                      <a:pt x="19600" y="3007"/>
                      <a:pt x="19556" y="3014"/>
                      <a:pt x="19513" y="3028"/>
                    </a:cubicBezTo>
                    <a:cubicBezTo>
                      <a:pt x="19180" y="3129"/>
                      <a:pt x="19120" y="3571"/>
                      <a:pt x="19151" y="3912"/>
                    </a:cubicBezTo>
                    <a:cubicBezTo>
                      <a:pt x="19231" y="4838"/>
                      <a:pt x="19473" y="5732"/>
                      <a:pt x="19843" y="6577"/>
                    </a:cubicBezTo>
                    <a:cubicBezTo>
                      <a:pt x="20468" y="8023"/>
                      <a:pt x="21423" y="9200"/>
                      <a:pt x="22447" y="10357"/>
                    </a:cubicBezTo>
                    <a:cubicBezTo>
                      <a:pt x="22518" y="10426"/>
                      <a:pt x="22578" y="10507"/>
                      <a:pt x="22649" y="10578"/>
                    </a:cubicBezTo>
                    <a:cubicBezTo>
                      <a:pt x="22719" y="10658"/>
                      <a:pt x="22789" y="10738"/>
                      <a:pt x="22860" y="10809"/>
                    </a:cubicBezTo>
                    <a:cubicBezTo>
                      <a:pt x="20518" y="13523"/>
                      <a:pt x="1" y="37871"/>
                      <a:pt x="8404" y="51050"/>
                    </a:cubicBezTo>
                    <a:cubicBezTo>
                      <a:pt x="12000" y="56683"/>
                      <a:pt x="18732" y="58860"/>
                      <a:pt x="25653" y="58860"/>
                    </a:cubicBezTo>
                    <a:cubicBezTo>
                      <a:pt x="28600" y="58860"/>
                      <a:pt x="31581" y="58466"/>
                      <a:pt x="34369" y="57775"/>
                    </a:cubicBezTo>
                    <a:cubicBezTo>
                      <a:pt x="41256" y="56087"/>
                      <a:pt x="46976" y="52597"/>
                      <a:pt x="48092" y="48819"/>
                    </a:cubicBezTo>
                    <a:cubicBezTo>
                      <a:pt x="50705" y="39952"/>
                      <a:pt x="41045" y="23104"/>
                      <a:pt x="32369" y="10769"/>
                    </a:cubicBezTo>
                    <a:cubicBezTo>
                      <a:pt x="33596" y="10507"/>
                      <a:pt x="34843" y="10336"/>
                      <a:pt x="36009" y="9904"/>
                    </a:cubicBezTo>
                    <a:cubicBezTo>
                      <a:pt x="36260" y="9814"/>
                      <a:pt x="36511" y="9703"/>
                      <a:pt x="36661" y="9482"/>
                    </a:cubicBezTo>
                    <a:cubicBezTo>
                      <a:pt x="36943" y="9099"/>
                      <a:pt x="36753" y="8516"/>
                      <a:pt x="36381" y="8225"/>
                    </a:cubicBezTo>
                    <a:cubicBezTo>
                      <a:pt x="35999" y="7933"/>
                      <a:pt x="35506" y="7862"/>
                      <a:pt x="35033" y="7823"/>
                    </a:cubicBezTo>
                    <a:cubicBezTo>
                      <a:pt x="34843" y="7803"/>
                      <a:pt x="34611" y="7772"/>
                      <a:pt x="34542" y="7592"/>
                    </a:cubicBezTo>
                    <a:cubicBezTo>
                      <a:pt x="34490" y="7451"/>
                      <a:pt x="34582" y="7290"/>
                      <a:pt x="34661" y="7170"/>
                    </a:cubicBezTo>
                    <a:cubicBezTo>
                      <a:pt x="35345" y="6155"/>
                      <a:pt x="36341" y="5300"/>
                      <a:pt x="36642" y="4113"/>
                    </a:cubicBezTo>
                    <a:cubicBezTo>
                      <a:pt x="36763" y="3611"/>
                      <a:pt x="36703" y="2997"/>
                      <a:pt x="36270" y="2717"/>
                    </a:cubicBezTo>
                    <a:cubicBezTo>
                      <a:pt x="36059" y="2575"/>
                      <a:pt x="35798" y="2546"/>
                      <a:pt x="35547" y="2535"/>
                    </a:cubicBezTo>
                    <a:cubicBezTo>
                      <a:pt x="35511" y="2534"/>
                      <a:pt x="35476" y="2534"/>
                      <a:pt x="35440" y="2534"/>
                    </a:cubicBezTo>
                    <a:cubicBezTo>
                      <a:pt x="34570" y="2534"/>
                      <a:pt x="33697" y="2776"/>
                      <a:pt x="32964" y="3250"/>
                    </a:cubicBezTo>
                    <a:cubicBezTo>
                      <a:pt x="31938" y="3892"/>
                      <a:pt x="31144" y="4958"/>
                      <a:pt x="29978" y="5269"/>
                    </a:cubicBezTo>
                    <a:cubicBezTo>
                      <a:pt x="29879" y="5293"/>
                      <a:pt x="29773" y="5310"/>
                      <a:pt x="29670" y="5310"/>
                    </a:cubicBezTo>
                    <a:cubicBezTo>
                      <a:pt x="29553" y="5310"/>
                      <a:pt x="29440" y="5288"/>
                      <a:pt x="29345" y="5229"/>
                    </a:cubicBezTo>
                    <a:cubicBezTo>
                      <a:pt x="29133" y="5099"/>
                      <a:pt x="29063" y="4838"/>
                      <a:pt x="29002" y="4596"/>
                    </a:cubicBezTo>
                    <a:cubicBezTo>
                      <a:pt x="28701" y="3239"/>
                      <a:pt x="28459" y="1781"/>
                      <a:pt x="27564" y="705"/>
                    </a:cubicBezTo>
                    <a:cubicBezTo>
                      <a:pt x="27250" y="329"/>
                      <a:pt x="26764" y="0"/>
                      <a:pt x="2629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45"/>
              <p:cNvSpPr/>
              <p:nvPr/>
            </p:nvSpPr>
            <p:spPr>
              <a:xfrm>
                <a:off x="5490270" y="2091260"/>
                <a:ext cx="1701913" cy="1975636"/>
              </a:xfrm>
              <a:custGeom>
                <a:avLst/>
                <a:gdLst/>
                <a:ahLst/>
                <a:cxnLst/>
                <a:rect l="l" t="t" r="r" b="b"/>
                <a:pathLst>
                  <a:path w="50705" h="58860" extrusionOk="0">
                    <a:moveTo>
                      <a:pt x="26298" y="0"/>
                    </a:moveTo>
                    <a:cubicBezTo>
                      <a:pt x="26153" y="0"/>
                      <a:pt x="26011" y="32"/>
                      <a:pt x="25876" y="103"/>
                    </a:cubicBezTo>
                    <a:cubicBezTo>
                      <a:pt x="25564" y="264"/>
                      <a:pt x="25384" y="596"/>
                      <a:pt x="25253" y="918"/>
                    </a:cubicBezTo>
                    <a:cubicBezTo>
                      <a:pt x="24509" y="2667"/>
                      <a:pt x="24649" y="4656"/>
                      <a:pt x="24810" y="6556"/>
                    </a:cubicBezTo>
                    <a:cubicBezTo>
                      <a:pt x="24006" y="6215"/>
                      <a:pt x="23352" y="5601"/>
                      <a:pt x="22679" y="5039"/>
                    </a:cubicBezTo>
                    <a:cubicBezTo>
                      <a:pt x="21873" y="4373"/>
                      <a:pt x="21027" y="3759"/>
                      <a:pt x="20146" y="3200"/>
                    </a:cubicBezTo>
                    <a:cubicBezTo>
                      <a:pt x="19995" y="3103"/>
                      <a:pt x="19817" y="3007"/>
                      <a:pt x="19645" y="3007"/>
                    </a:cubicBezTo>
                    <a:cubicBezTo>
                      <a:pt x="19600" y="3007"/>
                      <a:pt x="19556" y="3014"/>
                      <a:pt x="19513" y="3028"/>
                    </a:cubicBezTo>
                    <a:cubicBezTo>
                      <a:pt x="19180" y="3129"/>
                      <a:pt x="19120" y="3571"/>
                      <a:pt x="19151" y="3912"/>
                    </a:cubicBezTo>
                    <a:cubicBezTo>
                      <a:pt x="19231" y="4838"/>
                      <a:pt x="19473" y="5732"/>
                      <a:pt x="19843" y="6577"/>
                    </a:cubicBezTo>
                    <a:cubicBezTo>
                      <a:pt x="20468" y="8023"/>
                      <a:pt x="21423" y="9200"/>
                      <a:pt x="22447" y="10357"/>
                    </a:cubicBezTo>
                    <a:cubicBezTo>
                      <a:pt x="22518" y="10426"/>
                      <a:pt x="22578" y="10507"/>
                      <a:pt x="22649" y="10578"/>
                    </a:cubicBezTo>
                    <a:cubicBezTo>
                      <a:pt x="22719" y="10658"/>
                      <a:pt x="22789" y="10738"/>
                      <a:pt x="22860" y="10809"/>
                    </a:cubicBezTo>
                    <a:cubicBezTo>
                      <a:pt x="20518" y="13523"/>
                      <a:pt x="1" y="37871"/>
                      <a:pt x="8404" y="51050"/>
                    </a:cubicBezTo>
                    <a:cubicBezTo>
                      <a:pt x="12000" y="56683"/>
                      <a:pt x="18732" y="58860"/>
                      <a:pt x="25653" y="58860"/>
                    </a:cubicBezTo>
                    <a:cubicBezTo>
                      <a:pt x="28600" y="58860"/>
                      <a:pt x="31581" y="58466"/>
                      <a:pt x="34369" y="57775"/>
                    </a:cubicBezTo>
                    <a:cubicBezTo>
                      <a:pt x="41256" y="56087"/>
                      <a:pt x="46976" y="52597"/>
                      <a:pt x="48092" y="48819"/>
                    </a:cubicBezTo>
                    <a:cubicBezTo>
                      <a:pt x="50705" y="39952"/>
                      <a:pt x="41045" y="23104"/>
                      <a:pt x="32369" y="10769"/>
                    </a:cubicBezTo>
                    <a:cubicBezTo>
                      <a:pt x="33596" y="10507"/>
                      <a:pt x="34843" y="10336"/>
                      <a:pt x="36009" y="9904"/>
                    </a:cubicBezTo>
                    <a:cubicBezTo>
                      <a:pt x="36260" y="9814"/>
                      <a:pt x="36511" y="9703"/>
                      <a:pt x="36661" y="9482"/>
                    </a:cubicBezTo>
                    <a:cubicBezTo>
                      <a:pt x="36943" y="9099"/>
                      <a:pt x="36753" y="8516"/>
                      <a:pt x="36381" y="8225"/>
                    </a:cubicBezTo>
                    <a:cubicBezTo>
                      <a:pt x="35999" y="7933"/>
                      <a:pt x="35506" y="7862"/>
                      <a:pt x="35033" y="7823"/>
                    </a:cubicBezTo>
                    <a:cubicBezTo>
                      <a:pt x="34843" y="7803"/>
                      <a:pt x="34611" y="7772"/>
                      <a:pt x="34542" y="7592"/>
                    </a:cubicBezTo>
                    <a:cubicBezTo>
                      <a:pt x="34490" y="7451"/>
                      <a:pt x="34582" y="7290"/>
                      <a:pt x="34661" y="7170"/>
                    </a:cubicBezTo>
                    <a:cubicBezTo>
                      <a:pt x="35345" y="6155"/>
                      <a:pt x="36341" y="5300"/>
                      <a:pt x="36642" y="4113"/>
                    </a:cubicBezTo>
                    <a:cubicBezTo>
                      <a:pt x="36763" y="3611"/>
                      <a:pt x="36703" y="2997"/>
                      <a:pt x="36270" y="2717"/>
                    </a:cubicBezTo>
                    <a:cubicBezTo>
                      <a:pt x="36059" y="2575"/>
                      <a:pt x="35798" y="2546"/>
                      <a:pt x="35547" y="2535"/>
                    </a:cubicBezTo>
                    <a:cubicBezTo>
                      <a:pt x="35511" y="2534"/>
                      <a:pt x="35476" y="2534"/>
                      <a:pt x="35440" y="2534"/>
                    </a:cubicBezTo>
                    <a:cubicBezTo>
                      <a:pt x="34570" y="2534"/>
                      <a:pt x="33697" y="2776"/>
                      <a:pt x="32964" y="3250"/>
                    </a:cubicBezTo>
                    <a:cubicBezTo>
                      <a:pt x="31938" y="3892"/>
                      <a:pt x="31144" y="4958"/>
                      <a:pt x="29978" y="5269"/>
                    </a:cubicBezTo>
                    <a:cubicBezTo>
                      <a:pt x="29879" y="5293"/>
                      <a:pt x="29773" y="5310"/>
                      <a:pt x="29670" y="5310"/>
                    </a:cubicBezTo>
                    <a:cubicBezTo>
                      <a:pt x="29553" y="5310"/>
                      <a:pt x="29440" y="5288"/>
                      <a:pt x="29345" y="5229"/>
                    </a:cubicBezTo>
                    <a:cubicBezTo>
                      <a:pt x="29133" y="5099"/>
                      <a:pt x="29063" y="4838"/>
                      <a:pt x="29002" y="4596"/>
                    </a:cubicBezTo>
                    <a:cubicBezTo>
                      <a:pt x="28701" y="3239"/>
                      <a:pt x="28459" y="1781"/>
                      <a:pt x="27564" y="705"/>
                    </a:cubicBezTo>
                    <a:cubicBezTo>
                      <a:pt x="27250" y="329"/>
                      <a:pt x="26764" y="0"/>
                      <a:pt x="2629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11" name="Google Shape;511;p45"/>
              <p:cNvGrpSpPr/>
              <p:nvPr/>
            </p:nvGrpSpPr>
            <p:grpSpPr>
              <a:xfrm>
                <a:off x="6060121" y="2979299"/>
                <a:ext cx="560799" cy="560758"/>
                <a:chOff x="-26573400" y="3546250"/>
                <a:chExt cx="295375" cy="295400"/>
              </a:xfrm>
            </p:grpSpPr>
            <p:sp>
              <p:nvSpPr>
                <p:cNvPr id="512" name="Google Shape;512;p45"/>
                <p:cNvSpPr/>
                <p:nvPr/>
              </p:nvSpPr>
              <p:spPr>
                <a:xfrm>
                  <a:off x="-26464700" y="3599225"/>
                  <a:ext cx="77200" cy="38425"/>
                </a:xfrm>
                <a:custGeom>
                  <a:avLst/>
                  <a:gdLst/>
                  <a:ahLst/>
                  <a:cxnLst/>
                  <a:rect l="l" t="t" r="r" b="b"/>
                  <a:pathLst>
                    <a:path w="3088" h="1537" extrusionOk="0">
                      <a:moveTo>
                        <a:pt x="1532" y="1"/>
                      </a:moveTo>
                      <a:cubicBezTo>
                        <a:pt x="1001" y="1"/>
                        <a:pt x="473" y="103"/>
                        <a:pt x="0" y="308"/>
                      </a:cubicBezTo>
                      <a:lnTo>
                        <a:pt x="693" y="1537"/>
                      </a:lnTo>
                      <a:cubicBezTo>
                        <a:pt x="946" y="1442"/>
                        <a:pt x="1229" y="1379"/>
                        <a:pt x="1544" y="1379"/>
                      </a:cubicBezTo>
                      <a:cubicBezTo>
                        <a:pt x="1859" y="1379"/>
                        <a:pt x="2143" y="1442"/>
                        <a:pt x="2426" y="1537"/>
                      </a:cubicBezTo>
                      <a:lnTo>
                        <a:pt x="3088" y="308"/>
                      </a:lnTo>
                      <a:cubicBezTo>
                        <a:pt x="2600" y="103"/>
                        <a:pt x="2064" y="1"/>
                        <a:pt x="153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45"/>
                <p:cNvSpPr/>
                <p:nvPr/>
              </p:nvSpPr>
              <p:spPr>
                <a:xfrm>
                  <a:off x="-26434775" y="3686450"/>
                  <a:ext cx="17350" cy="17350"/>
                </a:xfrm>
                <a:custGeom>
                  <a:avLst/>
                  <a:gdLst/>
                  <a:ahLst/>
                  <a:cxnLst/>
                  <a:rect l="l" t="t" r="r" b="b"/>
                  <a:pathLst>
                    <a:path w="694" h="694" extrusionOk="0">
                      <a:moveTo>
                        <a:pt x="347" y="1"/>
                      </a:moveTo>
                      <a:cubicBezTo>
                        <a:pt x="158" y="1"/>
                        <a:pt x="1" y="127"/>
                        <a:pt x="1" y="347"/>
                      </a:cubicBezTo>
                      <a:cubicBezTo>
                        <a:pt x="1" y="536"/>
                        <a:pt x="158" y="694"/>
                        <a:pt x="347" y="694"/>
                      </a:cubicBezTo>
                      <a:cubicBezTo>
                        <a:pt x="536" y="694"/>
                        <a:pt x="694" y="536"/>
                        <a:pt x="694" y="347"/>
                      </a:cubicBezTo>
                      <a:cubicBezTo>
                        <a:pt x="694" y="127"/>
                        <a:pt x="536" y="1"/>
                        <a:pt x="34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45"/>
                <p:cNvSpPr/>
                <p:nvPr/>
              </p:nvSpPr>
              <p:spPr>
                <a:xfrm>
                  <a:off x="-26520625" y="3703775"/>
                  <a:ext cx="55950" cy="67775"/>
                </a:xfrm>
                <a:custGeom>
                  <a:avLst/>
                  <a:gdLst/>
                  <a:ahLst/>
                  <a:cxnLst/>
                  <a:rect l="l" t="t" r="r" b="b"/>
                  <a:pathLst>
                    <a:path w="2238" h="2711" extrusionOk="0">
                      <a:moveTo>
                        <a:pt x="1387" y="1"/>
                      </a:moveTo>
                      <a:lnTo>
                        <a:pt x="1" y="32"/>
                      </a:lnTo>
                      <a:cubicBezTo>
                        <a:pt x="127" y="1104"/>
                        <a:pt x="662" y="2080"/>
                        <a:pt x="1544" y="2710"/>
                      </a:cubicBezTo>
                      <a:lnTo>
                        <a:pt x="2237" y="1545"/>
                      </a:lnTo>
                      <a:cubicBezTo>
                        <a:pt x="1765" y="1135"/>
                        <a:pt x="1450" y="600"/>
                        <a:pt x="138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45"/>
                <p:cNvSpPr/>
                <p:nvPr/>
              </p:nvSpPr>
              <p:spPr>
                <a:xfrm>
                  <a:off x="-26387525" y="3703000"/>
                  <a:ext cx="55950" cy="67750"/>
                </a:xfrm>
                <a:custGeom>
                  <a:avLst/>
                  <a:gdLst/>
                  <a:ahLst/>
                  <a:cxnLst/>
                  <a:rect l="l" t="t" r="r" b="b"/>
                  <a:pathLst>
                    <a:path w="2238" h="2710" extrusionOk="0">
                      <a:moveTo>
                        <a:pt x="851" y="0"/>
                      </a:moveTo>
                      <a:cubicBezTo>
                        <a:pt x="757" y="631"/>
                        <a:pt x="473" y="1166"/>
                        <a:pt x="1" y="1544"/>
                      </a:cubicBezTo>
                      <a:lnTo>
                        <a:pt x="694" y="2710"/>
                      </a:lnTo>
                      <a:cubicBezTo>
                        <a:pt x="1576" y="2080"/>
                        <a:pt x="2112" y="1103"/>
                        <a:pt x="2238" y="32"/>
                      </a:cubicBezTo>
                      <a:lnTo>
                        <a:pt x="85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45"/>
                <p:cNvSpPr/>
                <p:nvPr/>
              </p:nvSpPr>
              <p:spPr>
                <a:xfrm>
                  <a:off x="-26573400" y="3546250"/>
                  <a:ext cx="295375" cy="295400"/>
                </a:xfrm>
                <a:custGeom>
                  <a:avLst/>
                  <a:gdLst/>
                  <a:ahLst/>
                  <a:cxnLst/>
                  <a:rect l="l" t="t" r="r" b="b"/>
                  <a:pathLst>
                    <a:path w="11815" h="11816" extrusionOk="0">
                      <a:moveTo>
                        <a:pt x="5876" y="1419"/>
                      </a:moveTo>
                      <a:cubicBezTo>
                        <a:pt x="6632" y="1419"/>
                        <a:pt x="7389" y="1608"/>
                        <a:pt x="8066" y="1986"/>
                      </a:cubicBezTo>
                      <a:cubicBezTo>
                        <a:pt x="8223" y="2049"/>
                        <a:pt x="8286" y="2301"/>
                        <a:pt x="8192" y="2458"/>
                      </a:cubicBezTo>
                      <a:lnTo>
                        <a:pt x="7152" y="4254"/>
                      </a:lnTo>
                      <a:cubicBezTo>
                        <a:pt x="7110" y="4361"/>
                        <a:pt x="6980" y="4439"/>
                        <a:pt x="6852" y="4439"/>
                      </a:cubicBezTo>
                      <a:cubicBezTo>
                        <a:pt x="6791" y="4439"/>
                        <a:pt x="6731" y="4421"/>
                        <a:pt x="6680" y="4380"/>
                      </a:cubicBezTo>
                      <a:cubicBezTo>
                        <a:pt x="6428" y="4238"/>
                        <a:pt x="6136" y="4167"/>
                        <a:pt x="5841" y="4167"/>
                      </a:cubicBezTo>
                      <a:cubicBezTo>
                        <a:pt x="5546" y="4167"/>
                        <a:pt x="5246" y="4238"/>
                        <a:pt x="4978" y="4380"/>
                      </a:cubicBezTo>
                      <a:cubicBezTo>
                        <a:pt x="4929" y="4400"/>
                        <a:pt x="4872" y="4411"/>
                        <a:pt x="4816" y="4411"/>
                      </a:cubicBezTo>
                      <a:cubicBezTo>
                        <a:pt x="4694" y="4411"/>
                        <a:pt x="4570" y="4362"/>
                        <a:pt x="4506" y="4254"/>
                      </a:cubicBezTo>
                      <a:lnTo>
                        <a:pt x="3498" y="2458"/>
                      </a:lnTo>
                      <a:cubicBezTo>
                        <a:pt x="3466" y="2301"/>
                        <a:pt x="3529" y="2080"/>
                        <a:pt x="3687" y="1986"/>
                      </a:cubicBezTo>
                      <a:cubicBezTo>
                        <a:pt x="4364" y="1608"/>
                        <a:pt x="5120" y="1419"/>
                        <a:pt x="5876" y="1419"/>
                      </a:cubicBezTo>
                      <a:close/>
                      <a:moveTo>
                        <a:pt x="5861" y="4916"/>
                      </a:moveTo>
                      <a:cubicBezTo>
                        <a:pt x="6459" y="4916"/>
                        <a:pt x="6869" y="5388"/>
                        <a:pt x="6869" y="5955"/>
                      </a:cubicBezTo>
                      <a:cubicBezTo>
                        <a:pt x="6869" y="6554"/>
                        <a:pt x="6396" y="6964"/>
                        <a:pt x="5861" y="6964"/>
                      </a:cubicBezTo>
                      <a:cubicBezTo>
                        <a:pt x="5294" y="6964"/>
                        <a:pt x="4821" y="6491"/>
                        <a:pt x="4821" y="5955"/>
                      </a:cubicBezTo>
                      <a:cubicBezTo>
                        <a:pt x="4821" y="5357"/>
                        <a:pt x="5294" y="4916"/>
                        <a:pt x="5861" y="4916"/>
                      </a:cubicBezTo>
                      <a:close/>
                      <a:moveTo>
                        <a:pt x="3813" y="5609"/>
                      </a:moveTo>
                      <a:cubicBezTo>
                        <a:pt x="4065" y="5640"/>
                        <a:pt x="4159" y="5735"/>
                        <a:pt x="4159" y="5955"/>
                      </a:cubicBezTo>
                      <a:cubicBezTo>
                        <a:pt x="4159" y="6522"/>
                        <a:pt x="4474" y="7090"/>
                        <a:pt x="5010" y="7405"/>
                      </a:cubicBezTo>
                      <a:cubicBezTo>
                        <a:pt x="5136" y="7531"/>
                        <a:pt x="5230" y="7720"/>
                        <a:pt x="5104" y="7877"/>
                      </a:cubicBezTo>
                      <a:lnTo>
                        <a:pt x="4033" y="9641"/>
                      </a:lnTo>
                      <a:cubicBezTo>
                        <a:pt x="3991" y="9748"/>
                        <a:pt x="3861" y="9826"/>
                        <a:pt x="3733" y="9826"/>
                      </a:cubicBezTo>
                      <a:cubicBezTo>
                        <a:pt x="3672" y="9826"/>
                        <a:pt x="3612" y="9808"/>
                        <a:pt x="3561" y="9767"/>
                      </a:cubicBezTo>
                      <a:cubicBezTo>
                        <a:pt x="2238" y="8948"/>
                        <a:pt x="1418" y="7531"/>
                        <a:pt x="1355" y="5987"/>
                      </a:cubicBezTo>
                      <a:cubicBezTo>
                        <a:pt x="1355" y="5798"/>
                        <a:pt x="1544" y="5640"/>
                        <a:pt x="1733" y="5640"/>
                      </a:cubicBezTo>
                      <a:lnTo>
                        <a:pt x="3813" y="5609"/>
                      </a:lnTo>
                      <a:close/>
                      <a:moveTo>
                        <a:pt x="8003" y="5640"/>
                      </a:moveTo>
                      <a:lnTo>
                        <a:pt x="10082" y="5672"/>
                      </a:lnTo>
                      <a:cubicBezTo>
                        <a:pt x="10271" y="5672"/>
                        <a:pt x="10429" y="5829"/>
                        <a:pt x="10429" y="6018"/>
                      </a:cubicBezTo>
                      <a:cubicBezTo>
                        <a:pt x="10397" y="7562"/>
                        <a:pt x="9547" y="8980"/>
                        <a:pt x="8223" y="9799"/>
                      </a:cubicBezTo>
                      <a:cubicBezTo>
                        <a:pt x="8168" y="9844"/>
                        <a:pt x="8100" y="9865"/>
                        <a:pt x="8033" y="9865"/>
                      </a:cubicBezTo>
                      <a:cubicBezTo>
                        <a:pt x="7911" y="9865"/>
                        <a:pt x="7792" y="9795"/>
                        <a:pt x="7751" y="9673"/>
                      </a:cubicBezTo>
                      <a:lnTo>
                        <a:pt x="6680" y="7909"/>
                      </a:lnTo>
                      <a:cubicBezTo>
                        <a:pt x="6554" y="7751"/>
                        <a:pt x="6648" y="7531"/>
                        <a:pt x="6806" y="7436"/>
                      </a:cubicBezTo>
                      <a:cubicBezTo>
                        <a:pt x="7310" y="7121"/>
                        <a:pt x="7625" y="6585"/>
                        <a:pt x="7625" y="5987"/>
                      </a:cubicBezTo>
                      <a:cubicBezTo>
                        <a:pt x="7625" y="5829"/>
                        <a:pt x="7751" y="5672"/>
                        <a:pt x="8003" y="5640"/>
                      </a:cubicBezTo>
                      <a:close/>
                      <a:moveTo>
                        <a:pt x="5892" y="1"/>
                      </a:moveTo>
                      <a:cubicBezTo>
                        <a:pt x="2616" y="1"/>
                        <a:pt x="1" y="2679"/>
                        <a:pt x="1" y="5924"/>
                      </a:cubicBezTo>
                      <a:cubicBezTo>
                        <a:pt x="1" y="9137"/>
                        <a:pt x="2679" y="11815"/>
                        <a:pt x="5892" y="11815"/>
                      </a:cubicBezTo>
                      <a:cubicBezTo>
                        <a:pt x="9169" y="11815"/>
                        <a:pt x="11815" y="9137"/>
                        <a:pt x="11815" y="5924"/>
                      </a:cubicBezTo>
                      <a:cubicBezTo>
                        <a:pt x="11815" y="2679"/>
                        <a:pt x="9137" y="1"/>
                        <a:pt x="589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7" name="Google Shape;517;p45"/>
              <p:cNvGrpSpPr/>
              <p:nvPr/>
            </p:nvGrpSpPr>
            <p:grpSpPr>
              <a:xfrm>
                <a:off x="5086230" y="2798881"/>
                <a:ext cx="670235" cy="670144"/>
                <a:chOff x="-26573400" y="3546250"/>
                <a:chExt cx="295375" cy="295400"/>
              </a:xfrm>
            </p:grpSpPr>
            <p:sp>
              <p:nvSpPr>
                <p:cNvPr id="518" name="Google Shape;518;p45"/>
                <p:cNvSpPr/>
                <p:nvPr/>
              </p:nvSpPr>
              <p:spPr>
                <a:xfrm>
                  <a:off x="-26464700" y="3599225"/>
                  <a:ext cx="77200" cy="38425"/>
                </a:xfrm>
                <a:custGeom>
                  <a:avLst/>
                  <a:gdLst/>
                  <a:ahLst/>
                  <a:cxnLst/>
                  <a:rect l="l" t="t" r="r" b="b"/>
                  <a:pathLst>
                    <a:path w="3088" h="1537" extrusionOk="0">
                      <a:moveTo>
                        <a:pt x="1532" y="1"/>
                      </a:moveTo>
                      <a:cubicBezTo>
                        <a:pt x="1001" y="1"/>
                        <a:pt x="473" y="103"/>
                        <a:pt x="0" y="308"/>
                      </a:cubicBezTo>
                      <a:lnTo>
                        <a:pt x="693" y="1537"/>
                      </a:lnTo>
                      <a:cubicBezTo>
                        <a:pt x="946" y="1442"/>
                        <a:pt x="1229" y="1379"/>
                        <a:pt x="1544" y="1379"/>
                      </a:cubicBezTo>
                      <a:cubicBezTo>
                        <a:pt x="1859" y="1379"/>
                        <a:pt x="2143" y="1442"/>
                        <a:pt x="2426" y="1537"/>
                      </a:cubicBezTo>
                      <a:lnTo>
                        <a:pt x="3088" y="308"/>
                      </a:lnTo>
                      <a:cubicBezTo>
                        <a:pt x="2600" y="103"/>
                        <a:pt x="2064" y="1"/>
                        <a:pt x="153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45"/>
                <p:cNvSpPr/>
                <p:nvPr/>
              </p:nvSpPr>
              <p:spPr>
                <a:xfrm>
                  <a:off x="-26434775" y="3686450"/>
                  <a:ext cx="17350" cy="17350"/>
                </a:xfrm>
                <a:custGeom>
                  <a:avLst/>
                  <a:gdLst/>
                  <a:ahLst/>
                  <a:cxnLst/>
                  <a:rect l="l" t="t" r="r" b="b"/>
                  <a:pathLst>
                    <a:path w="694" h="694" extrusionOk="0">
                      <a:moveTo>
                        <a:pt x="347" y="1"/>
                      </a:moveTo>
                      <a:cubicBezTo>
                        <a:pt x="158" y="1"/>
                        <a:pt x="1" y="127"/>
                        <a:pt x="1" y="347"/>
                      </a:cubicBezTo>
                      <a:cubicBezTo>
                        <a:pt x="1" y="536"/>
                        <a:pt x="158" y="694"/>
                        <a:pt x="347" y="694"/>
                      </a:cubicBezTo>
                      <a:cubicBezTo>
                        <a:pt x="536" y="694"/>
                        <a:pt x="694" y="536"/>
                        <a:pt x="694" y="347"/>
                      </a:cubicBezTo>
                      <a:cubicBezTo>
                        <a:pt x="694" y="127"/>
                        <a:pt x="536" y="1"/>
                        <a:pt x="34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45"/>
                <p:cNvSpPr/>
                <p:nvPr/>
              </p:nvSpPr>
              <p:spPr>
                <a:xfrm>
                  <a:off x="-26520625" y="3703775"/>
                  <a:ext cx="55950" cy="67775"/>
                </a:xfrm>
                <a:custGeom>
                  <a:avLst/>
                  <a:gdLst/>
                  <a:ahLst/>
                  <a:cxnLst/>
                  <a:rect l="l" t="t" r="r" b="b"/>
                  <a:pathLst>
                    <a:path w="2238" h="2711" extrusionOk="0">
                      <a:moveTo>
                        <a:pt x="1387" y="1"/>
                      </a:moveTo>
                      <a:lnTo>
                        <a:pt x="1" y="32"/>
                      </a:lnTo>
                      <a:cubicBezTo>
                        <a:pt x="127" y="1104"/>
                        <a:pt x="662" y="2080"/>
                        <a:pt x="1544" y="2710"/>
                      </a:cubicBezTo>
                      <a:lnTo>
                        <a:pt x="2237" y="1545"/>
                      </a:lnTo>
                      <a:cubicBezTo>
                        <a:pt x="1765" y="1135"/>
                        <a:pt x="1450" y="600"/>
                        <a:pt x="138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45"/>
                <p:cNvSpPr/>
                <p:nvPr/>
              </p:nvSpPr>
              <p:spPr>
                <a:xfrm>
                  <a:off x="-26387525" y="3703000"/>
                  <a:ext cx="55950" cy="67750"/>
                </a:xfrm>
                <a:custGeom>
                  <a:avLst/>
                  <a:gdLst/>
                  <a:ahLst/>
                  <a:cxnLst/>
                  <a:rect l="l" t="t" r="r" b="b"/>
                  <a:pathLst>
                    <a:path w="2238" h="2710" extrusionOk="0">
                      <a:moveTo>
                        <a:pt x="851" y="0"/>
                      </a:moveTo>
                      <a:cubicBezTo>
                        <a:pt x="757" y="631"/>
                        <a:pt x="473" y="1166"/>
                        <a:pt x="1" y="1544"/>
                      </a:cubicBezTo>
                      <a:lnTo>
                        <a:pt x="694" y="2710"/>
                      </a:lnTo>
                      <a:cubicBezTo>
                        <a:pt x="1576" y="2080"/>
                        <a:pt x="2112" y="1103"/>
                        <a:pt x="2238" y="32"/>
                      </a:cubicBezTo>
                      <a:lnTo>
                        <a:pt x="85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45"/>
                <p:cNvSpPr/>
                <p:nvPr/>
              </p:nvSpPr>
              <p:spPr>
                <a:xfrm>
                  <a:off x="-26573400" y="3546250"/>
                  <a:ext cx="295375" cy="295400"/>
                </a:xfrm>
                <a:custGeom>
                  <a:avLst/>
                  <a:gdLst/>
                  <a:ahLst/>
                  <a:cxnLst/>
                  <a:rect l="l" t="t" r="r" b="b"/>
                  <a:pathLst>
                    <a:path w="11815" h="11816" extrusionOk="0">
                      <a:moveTo>
                        <a:pt x="5876" y="1419"/>
                      </a:moveTo>
                      <a:cubicBezTo>
                        <a:pt x="6632" y="1419"/>
                        <a:pt x="7389" y="1608"/>
                        <a:pt x="8066" y="1986"/>
                      </a:cubicBezTo>
                      <a:cubicBezTo>
                        <a:pt x="8223" y="2049"/>
                        <a:pt x="8286" y="2301"/>
                        <a:pt x="8192" y="2458"/>
                      </a:cubicBezTo>
                      <a:lnTo>
                        <a:pt x="7152" y="4254"/>
                      </a:lnTo>
                      <a:cubicBezTo>
                        <a:pt x="7110" y="4361"/>
                        <a:pt x="6980" y="4439"/>
                        <a:pt x="6852" y="4439"/>
                      </a:cubicBezTo>
                      <a:cubicBezTo>
                        <a:pt x="6791" y="4439"/>
                        <a:pt x="6731" y="4421"/>
                        <a:pt x="6680" y="4380"/>
                      </a:cubicBezTo>
                      <a:cubicBezTo>
                        <a:pt x="6428" y="4238"/>
                        <a:pt x="6136" y="4167"/>
                        <a:pt x="5841" y="4167"/>
                      </a:cubicBezTo>
                      <a:cubicBezTo>
                        <a:pt x="5546" y="4167"/>
                        <a:pt x="5246" y="4238"/>
                        <a:pt x="4978" y="4380"/>
                      </a:cubicBezTo>
                      <a:cubicBezTo>
                        <a:pt x="4929" y="4400"/>
                        <a:pt x="4872" y="4411"/>
                        <a:pt x="4816" y="4411"/>
                      </a:cubicBezTo>
                      <a:cubicBezTo>
                        <a:pt x="4694" y="4411"/>
                        <a:pt x="4570" y="4362"/>
                        <a:pt x="4506" y="4254"/>
                      </a:cubicBezTo>
                      <a:lnTo>
                        <a:pt x="3498" y="2458"/>
                      </a:lnTo>
                      <a:cubicBezTo>
                        <a:pt x="3466" y="2301"/>
                        <a:pt x="3529" y="2080"/>
                        <a:pt x="3687" y="1986"/>
                      </a:cubicBezTo>
                      <a:cubicBezTo>
                        <a:pt x="4364" y="1608"/>
                        <a:pt x="5120" y="1419"/>
                        <a:pt x="5876" y="1419"/>
                      </a:cubicBezTo>
                      <a:close/>
                      <a:moveTo>
                        <a:pt x="5861" y="4916"/>
                      </a:moveTo>
                      <a:cubicBezTo>
                        <a:pt x="6459" y="4916"/>
                        <a:pt x="6869" y="5388"/>
                        <a:pt x="6869" y="5955"/>
                      </a:cubicBezTo>
                      <a:cubicBezTo>
                        <a:pt x="6869" y="6554"/>
                        <a:pt x="6396" y="6964"/>
                        <a:pt x="5861" y="6964"/>
                      </a:cubicBezTo>
                      <a:cubicBezTo>
                        <a:pt x="5294" y="6964"/>
                        <a:pt x="4821" y="6491"/>
                        <a:pt x="4821" y="5955"/>
                      </a:cubicBezTo>
                      <a:cubicBezTo>
                        <a:pt x="4821" y="5357"/>
                        <a:pt x="5294" y="4916"/>
                        <a:pt x="5861" y="4916"/>
                      </a:cubicBezTo>
                      <a:close/>
                      <a:moveTo>
                        <a:pt x="3813" y="5609"/>
                      </a:moveTo>
                      <a:cubicBezTo>
                        <a:pt x="4065" y="5640"/>
                        <a:pt x="4159" y="5735"/>
                        <a:pt x="4159" y="5955"/>
                      </a:cubicBezTo>
                      <a:cubicBezTo>
                        <a:pt x="4159" y="6522"/>
                        <a:pt x="4474" y="7090"/>
                        <a:pt x="5010" y="7405"/>
                      </a:cubicBezTo>
                      <a:cubicBezTo>
                        <a:pt x="5136" y="7531"/>
                        <a:pt x="5230" y="7720"/>
                        <a:pt x="5104" y="7877"/>
                      </a:cubicBezTo>
                      <a:lnTo>
                        <a:pt x="4033" y="9641"/>
                      </a:lnTo>
                      <a:cubicBezTo>
                        <a:pt x="3991" y="9748"/>
                        <a:pt x="3861" y="9826"/>
                        <a:pt x="3733" y="9826"/>
                      </a:cubicBezTo>
                      <a:cubicBezTo>
                        <a:pt x="3672" y="9826"/>
                        <a:pt x="3612" y="9808"/>
                        <a:pt x="3561" y="9767"/>
                      </a:cubicBezTo>
                      <a:cubicBezTo>
                        <a:pt x="2238" y="8948"/>
                        <a:pt x="1418" y="7531"/>
                        <a:pt x="1355" y="5987"/>
                      </a:cubicBezTo>
                      <a:cubicBezTo>
                        <a:pt x="1355" y="5798"/>
                        <a:pt x="1544" y="5640"/>
                        <a:pt x="1733" y="5640"/>
                      </a:cubicBezTo>
                      <a:lnTo>
                        <a:pt x="3813" y="5609"/>
                      </a:lnTo>
                      <a:close/>
                      <a:moveTo>
                        <a:pt x="8003" y="5640"/>
                      </a:moveTo>
                      <a:lnTo>
                        <a:pt x="10082" y="5672"/>
                      </a:lnTo>
                      <a:cubicBezTo>
                        <a:pt x="10271" y="5672"/>
                        <a:pt x="10429" y="5829"/>
                        <a:pt x="10429" y="6018"/>
                      </a:cubicBezTo>
                      <a:cubicBezTo>
                        <a:pt x="10397" y="7562"/>
                        <a:pt x="9547" y="8980"/>
                        <a:pt x="8223" y="9799"/>
                      </a:cubicBezTo>
                      <a:cubicBezTo>
                        <a:pt x="8168" y="9844"/>
                        <a:pt x="8100" y="9865"/>
                        <a:pt x="8033" y="9865"/>
                      </a:cubicBezTo>
                      <a:cubicBezTo>
                        <a:pt x="7911" y="9865"/>
                        <a:pt x="7792" y="9795"/>
                        <a:pt x="7751" y="9673"/>
                      </a:cubicBezTo>
                      <a:lnTo>
                        <a:pt x="6680" y="7909"/>
                      </a:lnTo>
                      <a:cubicBezTo>
                        <a:pt x="6554" y="7751"/>
                        <a:pt x="6648" y="7531"/>
                        <a:pt x="6806" y="7436"/>
                      </a:cubicBezTo>
                      <a:cubicBezTo>
                        <a:pt x="7310" y="7121"/>
                        <a:pt x="7625" y="6585"/>
                        <a:pt x="7625" y="5987"/>
                      </a:cubicBezTo>
                      <a:cubicBezTo>
                        <a:pt x="7625" y="5829"/>
                        <a:pt x="7751" y="5672"/>
                        <a:pt x="8003" y="5640"/>
                      </a:cubicBezTo>
                      <a:close/>
                      <a:moveTo>
                        <a:pt x="5892" y="1"/>
                      </a:moveTo>
                      <a:cubicBezTo>
                        <a:pt x="2616" y="1"/>
                        <a:pt x="1" y="2679"/>
                        <a:pt x="1" y="5924"/>
                      </a:cubicBezTo>
                      <a:cubicBezTo>
                        <a:pt x="1" y="9137"/>
                        <a:pt x="2679" y="11815"/>
                        <a:pt x="5892" y="11815"/>
                      </a:cubicBezTo>
                      <a:cubicBezTo>
                        <a:pt x="9169" y="11815"/>
                        <a:pt x="11815" y="9137"/>
                        <a:pt x="11815" y="5924"/>
                      </a:cubicBezTo>
                      <a:cubicBezTo>
                        <a:pt x="11815" y="2679"/>
                        <a:pt x="9137" y="1"/>
                        <a:pt x="589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23" name="Google Shape;523;p45"/>
            <p:cNvSpPr/>
            <p:nvPr/>
          </p:nvSpPr>
          <p:spPr>
            <a:xfrm flipH="1">
              <a:off x="7488642" y="1626574"/>
              <a:ext cx="500160" cy="100757"/>
            </a:xfrm>
            <a:custGeom>
              <a:avLst/>
              <a:gdLst/>
              <a:ahLst/>
              <a:cxnLst/>
              <a:rect l="l" t="t" r="r" b="b"/>
              <a:pathLst>
                <a:path w="11881" h="2393" extrusionOk="0">
                  <a:moveTo>
                    <a:pt x="3178" y="0"/>
                  </a:moveTo>
                  <a:cubicBezTo>
                    <a:pt x="1194" y="0"/>
                    <a:pt x="1" y="2392"/>
                    <a:pt x="1" y="2392"/>
                  </a:cubicBezTo>
                  <a:lnTo>
                    <a:pt x="11880" y="2392"/>
                  </a:lnTo>
                  <a:cubicBezTo>
                    <a:pt x="11618" y="1380"/>
                    <a:pt x="10886" y="626"/>
                    <a:pt x="9867" y="626"/>
                  </a:cubicBezTo>
                  <a:cubicBezTo>
                    <a:pt x="9588" y="626"/>
                    <a:pt x="9288" y="682"/>
                    <a:pt x="8970" y="806"/>
                  </a:cubicBezTo>
                  <a:cubicBezTo>
                    <a:pt x="8553" y="968"/>
                    <a:pt x="8228" y="1269"/>
                    <a:pt x="7975" y="1358"/>
                  </a:cubicBezTo>
                  <a:cubicBezTo>
                    <a:pt x="7724" y="1446"/>
                    <a:pt x="7454" y="1487"/>
                    <a:pt x="7182" y="1487"/>
                  </a:cubicBezTo>
                  <a:cubicBezTo>
                    <a:pt x="6678" y="1487"/>
                    <a:pt x="6168" y="1344"/>
                    <a:pt x="5769" y="1086"/>
                  </a:cubicBezTo>
                  <a:cubicBezTo>
                    <a:pt x="4895" y="524"/>
                    <a:pt x="4745" y="71"/>
                    <a:pt x="3292" y="3"/>
                  </a:cubicBezTo>
                  <a:cubicBezTo>
                    <a:pt x="3254" y="1"/>
                    <a:pt x="3216" y="0"/>
                    <a:pt x="317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45"/>
            <p:cNvSpPr/>
            <p:nvPr/>
          </p:nvSpPr>
          <p:spPr>
            <a:xfrm>
              <a:off x="4273225" y="2009772"/>
              <a:ext cx="574637" cy="134474"/>
            </a:xfrm>
            <a:custGeom>
              <a:avLst/>
              <a:gdLst/>
              <a:ahLst/>
              <a:cxnLst/>
              <a:rect l="l" t="t" r="r" b="b"/>
              <a:pathLst>
                <a:path w="12601" h="2949" extrusionOk="0">
                  <a:moveTo>
                    <a:pt x="2804" y="0"/>
                  </a:moveTo>
                  <a:cubicBezTo>
                    <a:pt x="633" y="0"/>
                    <a:pt x="0" y="2949"/>
                    <a:pt x="0" y="2949"/>
                  </a:cubicBezTo>
                  <a:lnTo>
                    <a:pt x="12601" y="2949"/>
                  </a:lnTo>
                  <a:cubicBezTo>
                    <a:pt x="12086" y="2015"/>
                    <a:pt x="11608" y="1783"/>
                    <a:pt x="11008" y="1783"/>
                  </a:cubicBezTo>
                  <a:cubicBezTo>
                    <a:pt x="10416" y="1783"/>
                    <a:pt x="9705" y="2010"/>
                    <a:pt x="8724" y="2010"/>
                  </a:cubicBezTo>
                  <a:cubicBezTo>
                    <a:pt x="8522" y="2010"/>
                    <a:pt x="8310" y="2000"/>
                    <a:pt x="8084" y="1977"/>
                  </a:cubicBezTo>
                  <a:cubicBezTo>
                    <a:pt x="5647" y="1727"/>
                    <a:pt x="5171" y="102"/>
                    <a:pt x="2912" y="3"/>
                  </a:cubicBezTo>
                  <a:cubicBezTo>
                    <a:pt x="2875" y="1"/>
                    <a:pt x="2839" y="0"/>
                    <a:pt x="28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45"/>
            <p:cNvSpPr/>
            <p:nvPr/>
          </p:nvSpPr>
          <p:spPr>
            <a:xfrm>
              <a:off x="6080800" y="1432000"/>
              <a:ext cx="447584" cy="134478"/>
            </a:xfrm>
            <a:custGeom>
              <a:avLst/>
              <a:gdLst/>
              <a:ahLst/>
              <a:cxnLst/>
              <a:rect l="l" t="t" r="r" b="b"/>
              <a:pathLst>
                <a:path w="11243" h="3378" extrusionOk="0">
                  <a:moveTo>
                    <a:pt x="3731" y="1"/>
                  </a:moveTo>
                  <a:cubicBezTo>
                    <a:pt x="824" y="1"/>
                    <a:pt x="0" y="3378"/>
                    <a:pt x="0" y="3378"/>
                  </a:cubicBezTo>
                  <a:lnTo>
                    <a:pt x="11243" y="3378"/>
                  </a:lnTo>
                  <a:cubicBezTo>
                    <a:pt x="10560" y="2136"/>
                    <a:pt x="9617" y="1798"/>
                    <a:pt x="8791" y="1798"/>
                  </a:cubicBezTo>
                  <a:cubicBezTo>
                    <a:pt x="8257" y="1798"/>
                    <a:pt x="7773" y="1939"/>
                    <a:pt x="7439" y="2070"/>
                  </a:cubicBezTo>
                  <a:cubicBezTo>
                    <a:pt x="7004" y="1364"/>
                    <a:pt x="5887" y="1"/>
                    <a:pt x="37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descr="A green and white logo&#10;&#10;Description automatically generated with medium confidence">
            <a:extLst>
              <a:ext uri="{FF2B5EF4-FFF2-40B4-BE49-F238E27FC236}">
                <a16:creationId xmlns:a16="http://schemas.microsoft.com/office/drawing/2014/main" id="{1E044E4E-31DC-EB6B-A0D4-C5BFF3F588EA}"/>
              </a:ext>
            </a:extLst>
          </p:cNvPr>
          <p:cNvPicPr>
            <a:picLocks noChangeAspect="1"/>
          </p:cNvPicPr>
          <p:nvPr/>
        </p:nvPicPr>
        <p:blipFill>
          <a:blip r:embed="rId3"/>
          <a:stretch>
            <a:fillRect/>
          </a:stretch>
        </p:blipFill>
        <p:spPr>
          <a:xfrm>
            <a:off x="7655226" y="540127"/>
            <a:ext cx="731167" cy="679919"/>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10" name="Google Shape;634;p49">
            <a:extLst>
              <a:ext uri="{FF2B5EF4-FFF2-40B4-BE49-F238E27FC236}">
                <a16:creationId xmlns:a16="http://schemas.microsoft.com/office/drawing/2014/main" id="{78092F2E-09AE-0E97-896C-9D4C2A67D9EB}"/>
              </a:ext>
            </a:extLst>
          </p:cNvPr>
          <p:cNvGrpSpPr/>
          <p:nvPr/>
        </p:nvGrpSpPr>
        <p:grpSpPr>
          <a:xfrm>
            <a:off x="7122091" y="1177495"/>
            <a:ext cx="2021909" cy="2991638"/>
            <a:chOff x="3561046" y="1380731"/>
            <a:chExt cx="2021909" cy="2991638"/>
          </a:xfrm>
        </p:grpSpPr>
        <p:grpSp>
          <p:nvGrpSpPr>
            <p:cNvPr id="11" name="Google Shape;635;p49">
              <a:extLst>
                <a:ext uri="{FF2B5EF4-FFF2-40B4-BE49-F238E27FC236}">
                  <a16:creationId xmlns:a16="http://schemas.microsoft.com/office/drawing/2014/main" id="{061E6CCE-E1CC-B0C3-AD22-6E58ABC7132B}"/>
                </a:ext>
              </a:extLst>
            </p:cNvPr>
            <p:cNvGrpSpPr/>
            <p:nvPr/>
          </p:nvGrpSpPr>
          <p:grpSpPr>
            <a:xfrm>
              <a:off x="3561046" y="1380731"/>
              <a:ext cx="1629084" cy="2991638"/>
              <a:chOff x="3757991" y="1304531"/>
              <a:chExt cx="1629084" cy="2991638"/>
            </a:xfrm>
          </p:grpSpPr>
          <p:grpSp>
            <p:nvGrpSpPr>
              <p:cNvPr id="13" name="Google Shape;636;p49">
                <a:extLst>
                  <a:ext uri="{FF2B5EF4-FFF2-40B4-BE49-F238E27FC236}">
                    <a16:creationId xmlns:a16="http://schemas.microsoft.com/office/drawing/2014/main" id="{8B30A22A-25CF-52E3-6230-F92B1E882FB8}"/>
                  </a:ext>
                </a:extLst>
              </p:cNvPr>
              <p:cNvGrpSpPr/>
              <p:nvPr/>
            </p:nvGrpSpPr>
            <p:grpSpPr>
              <a:xfrm>
                <a:off x="3757991" y="1304531"/>
                <a:ext cx="1583779" cy="2991638"/>
                <a:chOff x="3757991" y="1290291"/>
                <a:chExt cx="1583779" cy="2991638"/>
              </a:xfrm>
            </p:grpSpPr>
            <p:grpSp>
              <p:nvGrpSpPr>
                <p:cNvPr id="17" name="Google Shape;637;p49">
                  <a:extLst>
                    <a:ext uri="{FF2B5EF4-FFF2-40B4-BE49-F238E27FC236}">
                      <a16:creationId xmlns:a16="http://schemas.microsoft.com/office/drawing/2014/main" id="{9D115FC1-C38B-6BA5-6BA9-6BA26CF0FBC4}"/>
                    </a:ext>
                  </a:extLst>
                </p:cNvPr>
                <p:cNvGrpSpPr/>
                <p:nvPr/>
              </p:nvGrpSpPr>
              <p:grpSpPr>
                <a:xfrm>
                  <a:off x="3757991" y="1290291"/>
                  <a:ext cx="1395276" cy="2991632"/>
                  <a:chOff x="5472175" y="2994050"/>
                  <a:chExt cx="79250" cy="169925"/>
                </a:xfrm>
              </p:grpSpPr>
              <p:sp>
                <p:nvSpPr>
                  <p:cNvPr id="20" name="Google Shape;638;p49">
                    <a:extLst>
                      <a:ext uri="{FF2B5EF4-FFF2-40B4-BE49-F238E27FC236}">
                        <a16:creationId xmlns:a16="http://schemas.microsoft.com/office/drawing/2014/main" id="{AE477BF6-A8E8-823D-C670-24830A2DDA0C}"/>
                      </a:ext>
                    </a:extLst>
                  </p:cNvPr>
                  <p:cNvSpPr/>
                  <p:nvPr/>
                </p:nvSpPr>
                <p:spPr>
                  <a:xfrm>
                    <a:off x="5515250" y="3034075"/>
                    <a:ext cx="13375" cy="129900"/>
                  </a:xfrm>
                  <a:custGeom>
                    <a:avLst/>
                    <a:gdLst/>
                    <a:ahLst/>
                    <a:cxnLst/>
                    <a:rect l="l" t="t" r="r" b="b"/>
                    <a:pathLst>
                      <a:path w="535" h="5196" extrusionOk="0">
                        <a:moveTo>
                          <a:pt x="258" y="0"/>
                        </a:moveTo>
                        <a:lnTo>
                          <a:pt x="163" y="20"/>
                        </a:lnTo>
                        <a:lnTo>
                          <a:pt x="1" y="5195"/>
                        </a:lnTo>
                        <a:lnTo>
                          <a:pt x="534" y="5195"/>
                        </a:lnTo>
                        <a:lnTo>
                          <a:pt x="25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639;p49">
                    <a:extLst>
                      <a:ext uri="{FF2B5EF4-FFF2-40B4-BE49-F238E27FC236}">
                        <a16:creationId xmlns:a16="http://schemas.microsoft.com/office/drawing/2014/main" id="{72FDFB58-310E-930D-22C3-E9D573A3AF6F}"/>
                      </a:ext>
                    </a:extLst>
                  </p:cNvPr>
                  <p:cNvSpPr/>
                  <p:nvPr/>
                </p:nvSpPr>
                <p:spPr>
                  <a:xfrm>
                    <a:off x="5519975" y="3035275"/>
                    <a:ext cx="24850" cy="43900"/>
                  </a:xfrm>
                  <a:custGeom>
                    <a:avLst/>
                    <a:gdLst/>
                    <a:ahLst/>
                    <a:cxnLst/>
                    <a:rect l="l" t="t" r="r" b="b"/>
                    <a:pathLst>
                      <a:path w="994" h="1756" extrusionOk="0">
                        <a:moveTo>
                          <a:pt x="159" y="0"/>
                        </a:moveTo>
                        <a:lnTo>
                          <a:pt x="12" y="73"/>
                        </a:lnTo>
                        <a:cubicBezTo>
                          <a:pt x="12" y="73"/>
                          <a:pt x="1" y="398"/>
                          <a:pt x="905" y="1735"/>
                        </a:cubicBezTo>
                        <a:cubicBezTo>
                          <a:pt x="914" y="1748"/>
                          <a:pt x="928" y="1755"/>
                          <a:pt x="943" y="1755"/>
                        </a:cubicBezTo>
                        <a:cubicBezTo>
                          <a:pt x="949" y="1755"/>
                          <a:pt x="956" y="1754"/>
                          <a:pt x="962" y="1751"/>
                        </a:cubicBezTo>
                        <a:cubicBezTo>
                          <a:pt x="983" y="1741"/>
                          <a:pt x="993" y="1717"/>
                          <a:pt x="985" y="1695"/>
                        </a:cubicBezTo>
                        <a:cubicBezTo>
                          <a:pt x="902" y="1460"/>
                          <a:pt x="448" y="203"/>
                          <a:pt x="15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640;p49">
                    <a:extLst>
                      <a:ext uri="{FF2B5EF4-FFF2-40B4-BE49-F238E27FC236}">
                        <a16:creationId xmlns:a16="http://schemas.microsoft.com/office/drawing/2014/main" id="{CBE604DB-2A96-A41E-F269-A751A54B09A0}"/>
                      </a:ext>
                    </a:extLst>
                  </p:cNvPr>
                  <p:cNvSpPr/>
                  <p:nvPr/>
                </p:nvSpPr>
                <p:spPr>
                  <a:xfrm>
                    <a:off x="5520100" y="2994050"/>
                    <a:ext cx="31325" cy="39850"/>
                  </a:xfrm>
                  <a:custGeom>
                    <a:avLst/>
                    <a:gdLst/>
                    <a:ahLst/>
                    <a:cxnLst/>
                    <a:rect l="l" t="t" r="r" b="b"/>
                    <a:pathLst>
                      <a:path w="1253" h="1594" extrusionOk="0">
                        <a:moveTo>
                          <a:pt x="1203" y="0"/>
                        </a:moveTo>
                        <a:cubicBezTo>
                          <a:pt x="1191" y="0"/>
                          <a:pt x="1179" y="5"/>
                          <a:pt x="1171" y="14"/>
                        </a:cubicBezTo>
                        <a:cubicBezTo>
                          <a:pt x="994" y="190"/>
                          <a:pt x="59" y="1144"/>
                          <a:pt x="0" y="1491"/>
                        </a:cubicBezTo>
                        <a:lnTo>
                          <a:pt x="131" y="1593"/>
                        </a:lnTo>
                        <a:cubicBezTo>
                          <a:pt x="131" y="1593"/>
                          <a:pt x="428" y="1462"/>
                          <a:pt x="1241" y="68"/>
                        </a:cubicBezTo>
                        <a:cubicBezTo>
                          <a:pt x="1253" y="49"/>
                          <a:pt x="1248" y="24"/>
                          <a:pt x="1231" y="10"/>
                        </a:cubicBezTo>
                        <a:cubicBezTo>
                          <a:pt x="1223" y="4"/>
                          <a:pt x="1213" y="0"/>
                          <a:pt x="12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641;p49">
                    <a:extLst>
                      <a:ext uri="{FF2B5EF4-FFF2-40B4-BE49-F238E27FC236}">
                        <a16:creationId xmlns:a16="http://schemas.microsoft.com/office/drawing/2014/main" id="{4890B9D5-D59C-884E-52DB-DC0F7B1EB30C}"/>
                      </a:ext>
                    </a:extLst>
                  </p:cNvPr>
                  <p:cNvSpPr/>
                  <p:nvPr/>
                </p:nvSpPr>
                <p:spPr>
                  <a:xfrm>
                    <a:off x="5472175" y="3022175"/>
                    <a:ext cx="47725" cy="13075"/>
                  </a:xfrm>
                  <a:custGeom>
                    <a:avLst/>
                    <a:gdLst/>
                    <a:ahLst/>
                    <a:cxnLst/>
                    <a:rect l="l" t="t" r="r" b="b"/>
                    <a:pathLst>
                      <a:path w="1909" h="523" extrusionOk="0">
                        <a:moveTo>
                          <a:pt x="51" y="1"/>
                        </a:moveTo>
                        <a:cubicBezTo>
                          <a:pt x="30" y="1"/>
                          <a:pt x="10" y="15"/>
                          <a:pt x="5" y="36"/>
                        </a:cubicBezTo>
                        <a:cubicBezTo>
                          <a:pt x="0" y="59"/>
                          <a:pt x="12" y="81"/>
                          <a:pt x="33" y="89"/>
                        </a:cubicBezTo>
                        <a:cubicBezTo>
                          <a:pt x="246" y="163"/>
                          <a:pt x="1290" y="523"/>
                          <a:pt x="1743" y="523"/>
                        </a:cubicBezTo>
                        <a:cubicBezTo>
                          <a:pt x="1794" y="523"/>
                          <a:pt x="1837" y="518"/>
                          <a:pt x="1871" y="508"/>
                        </a:cubicBezTo>
                        <a:lnTo>
                          <a:pt x="1908" y="346"/>
                        </a:lnTo>
                        <a:cubicBezTo>
                          <a:pt x="1908" y="346"/>
                          <a:pt x="1662" y="134"/>
                          <a:pt x="54" y="1"/>
                        </a:cubicBezTo>
                        <a:cubicBezTo>
                          <a:pt x="53" y="1"/>
                          <a:pt x="52" y="1"/>
                          <a:pt x="5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 name="Google Shape;642;p49">
                  <a:extLst>
                    <a:ext uri="{FF2B5EF4-FFF2-40B4-BE49-F238E27FC236}">
                      <a16:creationId xmlns:a16="http://schemas.microsoft.com/office/drawing/2014/main" id="{317479A5-DBF9-89C4-8393-6BE1214EA61D}"/>
                    </a:ext>
                  </a:extLst>
                </p:cNvPr>
                <p:cNvSpPr/>
                <p:nvPr/>
              </p:nvSpPr>
              <p:spPr>
                <a:xfrm>
                  <a:off x="4550151" y="1906011"/>
                  <a:ext cx="148500" cy="1485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643;p49">
                  <a:extLst>
                    <a:ext uri="{FF2B5EF4-FFF2-40B4-BE49-F238E27FC236}">
                      <a16:creationId xmlns:a16="http://schemas.microsoft.com/office/drawing/2014/main" id="{114ADC5A-F5BB-5077-D3CF-7A40DD74AF1D}"/>
                    </a:ext>
                  </a:extLst>
                </p:cNvPr>
                <p:cNvSpPr/>
                <p:nvPr/>
              </p:nvSpPr>
              <p:spPr>
                <a:xfrm>
                  <a:off x="3802238" y="3825601"/>
                  <a:ext cx="1539533" cy="456327"/>
                </a:xfrm>
                <a:custGeom>
                  <a:avLst/>
                  <a:gdLst/>
                  <a:ahLst/>
                  <a:cxnLst/>
                  <a:rect l="l" t="t" r="r" b="b"/>
                  <a:pathLst>
                    <a:path w="5793" h="1717" extrusionOk="0">
                      <a:moveTo>
                        <a:pt x="1712" y="0"/>
                      </a:moveTo>
                      <a:cubicBezTo>
                        <a:pt x="767" y="0"/>
                        <a:pt x="1" y="769"/>
                        <a:pt x="1" y="1717"/>
                      </a:cubicBezTo>
                      <a:lnTo>
                        <a:pt x="5793" y="1717"/>
                      </a:lnTo>
                      <a:cubicBezTo>
                        <a:pt x="5760" y="1030"/>
                        <a:pt x="5195" y="484"/>
                        <a:pt x="4504" y="484"/>
                      </a:cubicBezTo>
                      <a:cubicBezTo>
                        <a:pt x="4012" y="485"/>
                        <a:pt x="3563" y="764"/>
                        <a:pt x="3346" y="1206"/>
                      </a:cubicBezTo>
                      <a:cubicBezTo>
                        <a:pt x="3124" y="490"/>
                        <a:pt x="2462" y="1"/>
                        <a:pt x="171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644;p49">
                <a:extLst>
                  <a:ext uri="{FF2B5EF4-FFF2-40B4-BE49-F238E27FC236}">
                    <a16:creationId xmlns:a16="http://schemas.microsoft.com/office/drawing/2014/main" id="{58D9B109-9BCE-58FF-43FD-46406150319D}"/>
                  </a:ext>
                </a:extLst>
              </p:cNvPr>
              <p:cNvSpPr/>
              <p:nvPr/>
            </p:nvSpPr>
            <p:spPr>
              <a:xfrm>
                <a:off x="4022627" y="1405163"/>
                <a:ext cx="296698" cy="89109"/>
              </a:xfrm>
              <a:custGeom>
                <a:avLst/>
                <a:gdLst/>
                <a:ahLst/>
                <a:cxnLst/>
                <a:rect l="l" t="t" r="r" b="b"/>
                <a:pathLst>
                  <a:path w="9809" h="2946" extrusionOk="0">
                    <a:moveTo>
                      <a:pt x="3256" y="0"/>
                    </a:moveTo>
                    <a:cubicBezTo>
                      <a:pt x="719" y="0"/>
                      <a:pt x="1" y="2945"/>
                      <a:pt x="1" y="2945"/>
                    </a:cubicBezTo>
                    <a:lnTo>
                      <a:pt x="9808" y="2945"/>
                    </a:lnTo>
                    <a:cubicBezTo>
                      <a:pt x="9213" y="1863"/>
                      <a:pt x="8390" y="1567"/>
                      <a:pt x="7670" y="1567"/>
                    </a:cubicBezTo>
                    <a:cubicBezTo>
                      <a:pt x="7204" y="1567"/>
                      <a:pt x="6782" y="1691"/>
                      <a:pt x="6491" y="1805"/>
                    </a:cubicBezTo>
                    <a:cubicBezTo>
                      <a:pt x="6111" y="1189"/>
                      <a:pt x="5136" y="0"/>
                      <a:pt x="325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645;p49">
                <a:extLst>
                  <a:ext uri="{FF2B5EF4-FFF2-40B4-BE49-F238E27FC236}">
                    <a16:creationId xmlns:a16="http://schemas.microsoft.com/office/drawing/2014/main" id="{D365C08C-9CB1-6014-8B95-218AFB9218B8}"/>
                  </a:ext>
                </a:extLst>
              </p:cNvPr>
              <p:cNvSpPr/>
              <p:nvPr/>
            </p:nvSpPr>
            <p:spPr>
              <a:xfrm>
                <a:off x="4018825" y="2686300"/>
                <a:ext cx="380708" cy="89097"/>
              </a:xfrm>
              <a:custGeom>
                <a:avLst/>
                <a:gdLst/>
                <a:ahLst/>
                <a:cxnLst/>
                <a:rect l="l" t="t" r="r" b="b"/>
                <a:pathLst>
                  <a:path w="12601" h="2949" extrusionOk="0">
                    <a:moveTo>
                      <a:pt x="2804" y="0"/>
                    </a:moveTo>
                    <a:cubicBezTo>
                      <a:pt x="633" y="0"/>
                      <a:pt x="0" y="2949"/>
                      <a:pt x="0" y="2949"/>
                    </a:cubicBezTo>
                    <a:lnTo>
                      <a:pt x="12601" y="2949"/>
                    </a:lnTo>
                    <a:cubicBezTo>
                      <a:pt x="12086" y="2015"/>
                      <a:pt x="11608" y="1783"/>
                      <a:pt x="11008" y="1783"/>
                    </a:cubicBezTo>
                    <a:cubicBezTo>
                      <a:pt x="10416" y="1783"/>
                      <a:pt x="9705" y="2010"/>
                      <a:pt x="8724" y="2010"/>
                    </a:cubicBezTo>
                    <a:cubicBezTo>
                      <a:pt x="8522" y="2010"/>
                      <a:pt x="8310" y="2000"/>
                      <a:pt x="8084" y="1977"/>
                    </a:cubicBezTo>
                    <a:cubicBezTo>
                      <a:pt x="5647" y="1727"/>
                      <a:pt x="5171" y="102"/>
                      <a:pt x="2912" y="3"/>
                    </a:cubicBezTo>
                    <a:cubicBezTo>
                      <a:pt x="2875" y="1"/>
                      <a:pt x="2839" y="0"/>
                      <a:pt x="28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646;p49">
                <a:extLst>
                  <a:ext uri="{FF2B5EF4-FFF2-40B4-BE49-F238E27FC236}">
                    <a16:creationId xmlns:a16="http://schemas.microsoft.com/office/drawing/2014/main" id="{6AE63891-0545-9D53-753B-CF34E988D44C}"/>
                  </a:ext>
                </a:extLst>
              </p:cNvPr>
              <p:cNvSpPr/>
              <p:nvPr/>
            </p:nvSpPr>
            <p:spPr>
              <a:xfrm flipH="1">
                <a:off x="5090377" y="2129663"/>
                <a:ext cx="296698" cy="89109"/>
              </a:xfrm>
              <a:custGeom>
                <a:avLst/>
                <a:gdLst/>
                <a:ahLst/>
                <a:cxnLst/>
                <a:rect l="l" t="t" r="r" b="b"/>
                <a:pathLst>
                  <a:path w="9809" h="2946" extrusionOk="0">
                    <a:moveTo>
                      <a:pt x="3256" y="0"/>
                    </a:moveTo>
                    <a:cubicBezTo>
                      <a:pt x="719" y="0"/>
                      <a:pt x="1" y="2945"/>
                      <a:pt x="1" y="2945"/>
                    </a:cubicBezTo>
                    <a:lnTo>
                      <a:pt x="9808" y="2945"/>
                    </a:lnTo>
                    <a:cubicBezTo>
                      <a:pt x="9213" y="1863"/>
                      <a:pt x="8390" y="1567"/>
                      <a:pt x="7670" y="1567"/>
                    </a:cubicBezTo>
                    <a:cubicBezTo>
                      <a:pt x="7204" y="1567"/>
                      <a:pt x="6782" y="1691"/>
                      <a:pt x="6491" y="1805"/>
                    </a:cubicBezTo>
                    <a:cubicBezTo>
                      <a:pt x="6111" y="1189"/>
                      <a:pt x="5136" y="0"/>
                      <a:pt x="325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 name="Google Shape;647;p49">
              <a:extLst>
                <a:ext uri="{FF2B5EF4-FFF2-40B4-BE49-F238E27FC236}">
                  <a16:creationId xmlns:a16="http://schemas.microsoft.com/office/drawing/2014/main" id="{C262BDCB-2C67-62B9-B774-AA9C07712ADA}"/>
                </a:ext>
              </a:extLst>
            </p:cNvPr>
            <p:cNvSpPr/>
            <p:nvPr/>
          </p:nvSpPr>
          <p:spPr>
            <a:xfrm>
              <a:off x="5243630" y="1574152"/>
              <a:ext cx="339324" cy="340377"/>
            </a:xfrm>
            <a:custGeom>
              <a:avLst/>
              <a:gdLst/>
              <a:ahLst/>
              <a:cxnLst/>
              <a:rect l="l" t="t" r="r" b="b"/>
              <a:pathLst>
                <a:path w="9351" h="9380" extrusionOk="0">
                  <a:moveTo>
                    <a:pt x="4676" y="1"/>
                  </a:moveTo>
                  <a:cubicBezTo>
                    <a:pt x="2093" y="1"/>
                    <a:pt x="1" y="2101"/>
                    <a:pt x="1" y="4690"/>
                  </a:cubicBezTo>
                  <a:cubicBezTo>
                    <a:pt x="1" y="7280"/>
                    <a:pt x="2093" y="9380"/>
                    <a:pt x="4676" y="9380"/>
                  </a:cubicBezTo>
                  <a:cubicBezTo>
                    <a:pt x="7258" y="9380"/>
                    <a:pt x="9351" y="7280"/>
                    <a:pt x="9351" y="4690"/>
                  </a:cubicBezTo>
                  <a:cubicBezTo>
                    <a:pt x="9351" y="2100"/>
                    <a:pt x="7258" y="1"/>
                    <a:pt x="467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Title 2">
            <a:extLst>
              <a:ext uri="{FF2B5EF4-FFF2-40B4-BE49-F238E27FC236}">
                <a16:creationId xmlns:a16="http://schemas.microsoft.com/office/drawing/2014/main" id="{560D8552-EA77-C28C-E8DF-DCE3733849E8}"/>
              </a:ext>
            </a:extLst>
          </p:cNvPr>
          <p:cNvSpPr>
            <a:spLocks noGrp="1"/>
          </p:cNvSpPr>
          <p:nvPr>
            <p:ph type="title"/>
          </p:nvPr>
        </p:nvSpPr>
        <p:spPr/>
        <p:txBody>
          <a:bodyPr/>
          <a:lstStyle/>
          <a:p>
            <a:r>
              <a:rPr lang="en-US" sz="2400" dirty="0"/>
              <a:t>Action Plan Overview – Goals and Measures</a:t>
            </a:r>
          </a:p>
        </p:txBody>
      </p:sp>
      <p:sp>
        <p:nvSpPr>
          <p:cNvPr id="5" name="TextBox 4">
            <a:extLst>
              <a:ext uri="{FF2B5EF4-FFF2-40B4-BE49-F238E27FC236}">
                <a16:creationId xmlns:a16="http://schemas.microsoft.com/office/drawing/2014/main" id="{C7D78EB8-7E30-EAF3-0D1F-553367D36FC8}"/>
              </a:ext>
            </a:extLst>
          </p:cNvPr>
          <p:cNvSpPr txBox="1"/>
          <p:nvPr/>
        </p:nvSpPr>
        <p:spPr>
          <a:xfrm>
            <a:off x="720000" y="1174414"/>
            <a:ext cx="7704000" cy="3631763"/>
          </a:xfrm>
          <a:prstGeom prst="rect">
            <a:avLst/>
          </a:prstGeom>
          <a:noFill/>
        </p:spPr>
        <p:txBody>
          <a:bodyPr wrap="square" rtlCol="0">
            <a:spAutoFit/>
          </a:bodyPr>
          <a:lstStyle/>
          <a:p>
            <a:r>
              <a:rPr lang="en-US" sz="1500" b="1" dirty="0">
                <a:solidFill>
                  <a:srgbClr val="008800"/>
                </a:solidFill>
              </a:rPr>
              <a:t>Definition:</a:t>
            </a:r>
          </a:p>
          <a:p>
            <a:r>
              <a:rPr lang="en-US" sz="1200" dirty="0">
                <a:solidFill>
                  <a:schemeClr val="tx1"/>
                </a:solidFill>
              </a:rPr>
              <a:t>A comprehensive roadmap to reduce greenhouse gas emissions, adapt to climate change impacts, and transition to a low-carbon economy.</a:t>
            </a:r>
          </a:p>
          <a:p>
            <a:endParaRPr lang="en-US" sz="1300" dirty="0"/>
          </a:p>
          <a:p>
            <a:r>
              <a:rPr lang="en-US" sz="1500" b="1" dirty="0">
                <a:solidFill>
                  <a:srgbClr val="008800"/>
                </a:solidFill>
              </a:rPr>
              <a:t>Objectives:</a:t>
            </a:r>
          </a:p>
          <a:p>
            <a:pPr marL="342900" indent="-342900">
              <a:buAutoNum type="alphaLcParenR"/>
            </a:pPr>
            <a:r>
              <a:rPr lang="en-US" sz="1300" dirty="0"/>
              <a:t>Mitigation: </a:t>
            </a:r>
            <a:r>
              <a:rPr lang="en-US" sz="1200" dirty="0"/>
              <a:t>Lower emissions from energy, transportation, industry, and more. </a:t>
            </a:r>
          </a:p>
          <a:p>
            <a:r>
              <a:rPr lang="en-US" sz="1200" dirty="0"/>
              <a:t>b)     Adaptation: Enhance resilience to climate impacts (e.g., extreme weather, sea-level rise). </a:t>
            </a:r>
          </a:p>
          <a:p>
            <a:r>
              <a:rPr lang="en-US" sz="1200" dirty="0"/>
              <a:t>c)     Sustainable Development: Promote eco-friendly practices and technologies.</a:t>
            </a:r>
          </a:p>
          <a:p>
            <a:endParaRPr lang="en-US" sz="1300" dirty="0"/>
          </a:p>
          <a:p>
            <a:r>
              <a:rPr lang="en-US" sz="1500" b="1" dirty="0">
                <a:solidFill>
                  <a:srgbClr val="008800"/>
                </a:solidFill>
              </a:rPr>
              <a:t>Key Measures:</a:t>
            </a:r>
          </a:p>
          <a:p>
            <a:pPr marL="342900" indent="-342900">
              <a:buAutoNum type="alphaLcParenR"/>
            </a:pPr>
            <a:r>
              <a:rPr lang="en-US" sz="1200" dirty="0"/>
              <a:t>Emission Reduction Targets: Set clear, measurable, and time-bound targets for lowering emissions.</a:t>
            </a:r>
          </a:p>
          <a:p>
            <a:pPr marL="342900" indent="-342900">
              <a:buAutoNum type="alphaLcParenR"/>
            </a:pPr>
            <a:r>
              <a:rPr lang="en-US" sz="1200" dirty="0"/>
              <a:t>Energy Efficiency: Improve efficiency in buildings, appliances, and transportation. </a:t>
            </a:r>
          </a:p>
          <a:p>
            <a:pPr marL="342900" indent="-342900">
              <a:buAutoNum type="alphaLcParenR"/>
            </a:pPr>
            <a:r>
              <a:rPr lang="en-US" sz="1200" dirty="0"/>
              <a:t>Renewable Energy: Expand the use of solar, wind, and geothermal power. d) Sustainable Transportation: Encourage public transit, cycling, and electric vehicles. </a:t>
            </a:r>
          </a:p>
          <a:p>
            <a:pPr marL="342900" indent="-342900">
              <a:buAutoNum type="alphaLcParenR"/>
            </a:pPr>
            <a:r>
              <a:rPr lang="en-US" sz="1200" dirty="0"/>
              <a:t>Waste Management: Reduce waste, increase recycling, and promote composting. </a:t>
            </a:r>
          </a:p>
          <a:p>
            <a:pPr marL="342900" indent="-342900">
              <a:buAutoNum type="alphaLcParenR"/>
            </a:pPr>
            <a:r>
              <a:rPr lang="en-US" sz="1200" dirty="0"/>
              <a:t>Public Awareness and Participation: Educate communities and involve stakeholders in climate action efforts.</a:t>
            </a:r>
          </a:p>
          <a:p>
            <a:endParaRPr lang="en-US" dirty="0"/>
          </a:p>
        </p:txBody>
      </p:sp>
    </p:spTree>
    <p:extLst>
      <p:ext uri="{BB962C8B-B14F-4D97-AF65-F5344CB8AC3E}">
        <p14:creationId xmlns:p14="http://schemas.microsoft.com/office/powerpoint/2010/main" val="21013734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oogle Shape;634;p49">
            <a:extLst>
              <a:ext uri="{FF2B5EF4-FFF2-40B4-BE49-F238E27FC236}">
                <a16:creationId xmlns:a16="http://schemas.microsoft.com/office/drawing/2014/main" id="{78092F2E-09AE-0E97-896C-9D4C2A67D9EB}"/>
              </a:ext>
            </a:extLst>
          </p:cNvPr>
          <p:cNvGrpSpPr/>
          <p:nvPr/>
        </p:nvGrpSpPr>
        <p:grpSpPr>
          <a:xfrm>
            <a:off x="7122091" y="1244740"/>
            <a:ext cx="2021909" cy="2991638"/>
            <a:chOff x="3561046" y="1380731"/>
            <a:chExt cx="2021909" cy="2991638"/>
          </a:xfrm>
        </p:grpSpPr>
        <p:grpSp>
          <p:nvGrpSpPr>
            <p:cNvPr id="11" name="Google Shape;635;p49">
              <a:extLst>
                <a:ext uri="{FF2B5EF4-FFF2-40B4-BE49-F238E27FC236}">
                  <a16:creationId xmlns:a16="http://schemas.microsoft.com/office/drawing/2014/main" id="{061E6CCE-E1CC-B0C3-AD22-6E58ABC7132B}"/>
                </a:ext>
              </a:extLst>
            </p:cNvPr>
            <p:cNvGrpSpPr/>
            <p:nvPr/>
          </p:nvGrpSpPr>
          <p:grpSpPr>
            <a:xfrm>
              <a:off x="3561046" y="1380731"/>
              <a:ext cx="1629084" cy="2991638"/>
              <a:chOff x="3757991" y="1304531"/>
              <a:chExt cx="1629084" cy="2991638"/>
            </a:xfrm>
          </p:grpSpPr>
          <p:grpSp>
            <p:nvGrpSpPr>
              <p:cNvPr id="13" name="Google Shape;636;p49">
                <a:extLst>
                  <a:ext uri="{FF2B5EF4-FFF2-40B4-BE49-F238E27FC236}">
                    <a16:creationId xmlns:a16="http://schemas.microsoft.com/office/drawing/2014/main" id="{8B30A22A-25CF-52E3-6230-F92B1E882FB8}"/>
                  </a:ext>
                </a:extLst>
              </p:cNvPr>
              <p:cNvGrpSpPr/>
              <p:nvPr/>
            </p:nvGrpSpPr>
            <p:grpSpPr>
              <a:xfrm>
                <a:off x="3757991" y="1304531"/>
                <a:ext cx="1583779" cy="2991638"/>
                <a:chOff x="3757991" y="1290291"/>
                <a:chExt cx="1583779" cy="2991638"/>
              </a:xfrm>
            </p:grpSpPr>
            <p:grpSp>
              <p:nvGrpSpPr>
                <p:cNvPr id="17" name="Google Shape;637;p49">
                  <a:extLst>
                    <a:ext uri="{FF2B5EF4-FFF2-40B4-BE49-F238E27FC236}">
                      <a16:creationId xmlns:a16="http://schemas.microsoft.com/office/drawing/2014/main" id="{9D115FC1-C38B-6BA5-6BA9-6BA26CF0FBC4}"/>
                    </a:ext>
                  </a:extLst>
                </p:cNvPr>
                <p:cNvGrpSpPr/>
                <p:nvPr/>
              </p:nvGrpSpPr>
              <p:grpSpPr>
                <a:xfrm>
                  <a:off x="3757991" y="1290291"/>
                  <a:ext cx="1395276" cy="2991632"/>
                  <a:chOff x="5472175" y="2994050"/>
                  <a:chExt cx="79250" cy="169925"/>
                </a:xfrm>
              </p:grpSpPr>
              <p:sp>
                <p:nvSpPr>
                  <p:cNvPr id="20" name="Google Shape;638;p49">
                    <a:extLst>
                      <a:ext uri="{FF2B5EF4-FFF2-40B4-BE49-F238E27FC236}">
                        <a16:creationId xmlns:a16="http://schemas.microsoft.com/office/drawing/2014/main" id="{AE477BF6-A8E8-823D-C670-24830A2DDA0C}"/>
                      </a:ext>
                    </a:extLst>
                  </p:cNvPr>
                  <p:cNvSpPr/>
                  <p:nvPr/>
                </p:nvSpPr>
                <p:spPr>
                  <a:xfrm>
                    <a:off x="5515250" y="3034075"/>
                    <a:ext cx="13375" cy="129900"/>
                  </a:xfrm>
                  <a:custGeom>
                    <a:avLst/>
                    <a:gdLst/>
                    <a:ahLst/>
                    <a:cxnLst/>
                    <a:rect l="l" t="t" r="r" b="b"/>
                    <a:pathLst>
                      <a:path w="535" h="5196" extrusionOk="0">
                        <a:moveTo>
                          <a:pt x="258" y="0"/>
                        </a:moveTo>
                        <a:lnTo>
                          <a:pt x="163" y="20"/>
                        </a:lnTo>
                        <a:lnTo>
                          <a:pt x="1" y="5195"/>
                        </a:lnTo>
                        <a:lnTo>
                          <a:pt x="534" y="5195"/>
                        </a:lnTo>
                        <a:lnTo>
                          <a:pt x="25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639;p49">
                    <a:extLst>
                      <a:ext uri="{FF2B5EF4-FFF2-40B4-BE49-F238E27FC236}">
                        <a16:creationId xmlns:a16="http://schemas.microsoft.com/office/drawing/2014/main" id="{72FDFB58-310E-930D-22C3-E9D573A3AF6F}"/>
                      </a:ext>
                    </a:extLst>
                  </p:cNvPr>
                  <p:cNvSpPr/>
                  <p:nvPr/>
                </p:nvSpPr>
                <p:spPr>
                  <a:xfrm>
                    <a:off x="5519975" y="3035275"/>
                    <a:ext cx="24850" cy="43900"/>
                  </a:xfrm>
                  <a:custGeom>
                    <a:avLst/>
                    <a:gdLst/>
                    <a:ahLst/>
                    <a:cxnLst/>
                    <a:rect l="l" t="t" r="r" b="b"/>
                    <a:pathLst>
                      <a:path w="994" h="1756" extrusionOk="0">
                        <a:moveTo>
                          <a:pt x="159" y="0"/>
                        </a:moveTo>
                        <a:lnTo>
                          <a:pt x="12" y="73"/>
                        </a:lnTo>
                        <a:cubicBezTo>
                          <a:pt x="12" y="73"/>
                          <a:pt x="1" y="398"/>
                          <a:pt x="905" y="1735"/>
                        </a:cubicBezTo>
                        <a:cubicBezTo>
                          <a:pt x="914" y="1748"/>
                          <a:pt x="928" y="1755"/>
                          <a:pt x="943" y="1755"/>
                        </a:cubicBezTo>
                        <a:cubicBezTo>
                          <a:pt x="949" y="1755"/>
                          <a:pt x="956" y="1754"/>
                          <a:pt x="962" y="1751"/>
                        </a:cubicBezTo>
                        <a:cubicBezTo>
                          <a:pt x="983" y="1741"/>
                          <a:pt x="993" y="1717"/>
                          <a:pt x="985" y="1695"/>
                        </a:cubicBezTo>
                        <a:cubicBezTo>
                          <a:pt x="902" y="1460"/>
                          <a:pt x="448" y="203"/>
                          <a:pt x="15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640;p49">
                    <a:extLst>
                      <a:ext uri="{FF2B5EF4-FFF2-40B4-BE49-F238E27FC236}">
                        <a16:creationId xmlns:a16="http://schemas.microsoft.com/office/drawing/2014/main" id="{CBE604DB-2A96-A41E-F269-A751A54B09A0}"/>
                      </a:ext>
                    </a:extLst>
                  </p:cNvPr>
                  <p:cNvSpPr/>
                  <p:nvPr/>
                </p:nvSpPr>
                <p:spPr>
                  <a:xfrm>
                    <a:off x="5520100" y="2994050"/>
                    <a:ext cx="31325" cy="39850"/>
                  </a:xfrm>
                  <a:custGeom>
                    <a:avLst/>
                    <a:gdLst/>
                    <a:ahLst/>
                    <a:cxnLst/>
                    <a:rect l="l" t="t" r="r" b="b"/>
                    <a:pathLst>
                      <a:path w="1253" h="1594" extrusionOk="0">
                        <a:moveTo>
                          <a:pt x="1203" y="0"/>
                        </a:moveTo>
                        <a:cubicBezTo>
                          <a:pt x="1191" y="0"/>
                          <a:pt x="1179" y="5"/>
                          <a:pt x="1171" y="14"/>
                        </a:cubicBezTo>
                        <a:cubicBezTo>
                          <a:pt x="994" y="190"/>
                          <a:pt x="59" y="1144"/>
                          <a:pt x="0" y="1491"/>
                        </a:cubicBezTo>
                        <a:lnTo>
                          <a:pt x="131" y="1593"/>
                        </a:lnTo>
                        <a:cubicBezTo>
                          <a:pt x="131" y="1593"/>
                          <a:pt x="428" y="1462"/>
                          <a:pt x="1241" y="68"/>
                        </a:cubicBezTo>
                        <a:cubicBezTo>
                          <a:pt x="1253" y="49"/>
                          <a:pt x="1248" y="24"/>
                          <a:pt x="1231" y="10"/>
                        </a:cubicBezTo>
                        <a:cubicBezTo>
                          <a:pt x="1223" y="4"/>
                          <a:pt x="1213" y="0"/>
                          <a:pt x="12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641;p49">
                    <a:extLst>
                      <a:ext uri="{FF2B5EF4-FFF2-40B4-BE49-F238E27FC236}">
                        <a16:creationId xmlns:a16="http://schemas.microsoft.com/office/drawing/2014/main" id="{4890B9D5-D59C-884E-52DB-DC0F7B1EB30C}"/>
                      </a:ext>
                    </a:extLst>
                  </p:cNvPr>
                  <p:cNvSpPr/>
                  <p:nvPr/>
                </p:nvSpPr>
                <p:spPr>
                  <a:xfrm>
                    <a:off x="5472175" y="3022175"/>
                    <a:ext cx="47725" cy="13075"/>
                  </a:xfrm>
                  <a:custGeom>
                    <a:avLst/>
                    <a:gdLst/>
                    <a:ahLst/>
                    <a:cxnLst/>
                    <a:rect l="l" t="t" r="r" b="b"/>
                    <a:pathLst>
                      <a:path w="1909" h="523" extrusionOk="0">
                        <a:moveTo>
                          <a:pt x="51" y="1"/>
                        </a:moveTo>
                        <a:cubicBezTo>
                          <a:pt x="30" y="1"/>
                          <a:pt x="10" y="15"/>
                          <a:pt x="5" y="36"/>
                        </a:cubicBezTo>
                        <a:cubicBezTo>
                          <a:pt x="0" y="59"/>
                          <a:pt x="12" y="81"/>
                          <a:pt x="33" y="89"/>
                        </a:cubicBezTo>
                        <a:cubicBezTo>
                          <a:pt x="246" y="163"/>
                          <a:pt x="1290" y="523"/>
                          <a:pt x="1743" y="523"/>
                        </a:cubicBezTo>
                        <a:cubicBezTo>
                          <a:pt x="1794" y="523"/>
                          <a:pt x="1837" y="518"/>
                          <a:pt x="1871" y="508"/>
                        </a:cubicBezTo>
                        <a:lnTo>
                          <a:pt x="1908" y="346"/>
                        </a:lnTo>
                        <a:cubicBezTo>
                          <a:pt x="1908" y="346"/>
                          <a:pt x="1662" y="134"/>
                          <a:pt x="54" y="1"/>
                        </a:cubicBezTo>
                        <a:cubicBezTo>
                          <a:pt x="53" y="1"/>
                          <a:pt x="52" y="1"/>
                          <a:pt x="5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 name="Google Shape;642;p49">
                  <a:extLst>
                    <a:ext uri="{FF2B5EF4-FFF2-40B4-BE49-F238E27FC236}">
                      <a16:creationId xmlns:a16="http://schemas.microsoft.com/office/drawing/2014/main" id="{317479A5-DBF9-89C4-8393-6BE1214EA61D}"/>
                    </a:ext>
                  </a:extLst>
                </p:cNvPr>
                <p:cNvSpPr/>
                <p:nvPr/>
              </p:nvSpPr>
              <p:spPr>
                <a:xfrm>
                  <a:off x="4550151" y="1906011"/>
                  <a:ext cx="148500" cy="1485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643;p49">
                  <a:extLst>
                    <a:ext uri="{FF2B5EF4-FFF2-40B4-BE49-F238E27FC236}">
                      <a16:creationId xmlns:a16="http://schemas.microsoft.com/office/drawing/2014/main" id="{114ADC5A-F5BB-5077-D3CF-7A40DD74AF1D}"/>
                    </a:ext>
                  </a:extLst>
                </p:cNvPr>
                <p:cNvSpPr/>
                <p:nvPr/>
              </p:nvSpPr>
              <p:spPr>
                <a:xfrm>
                  <a:off x="3802238" y="3825601"/>
                  <a:ext cx="1539533" cy="456327"/>
                </a:xfrm>
                <a:custGeom>
                  <a:avLst/>
                  <a:gdLst/>
                  <a:ahLst/>
                  <a:cxnLst/>
                  <a:rect l="l" t="t" r="r" b="b"/>
                  <a:pathLst>
                    <a:path w="5793" h="1717" extrusionOk="0">
                      <a:moveTo>
                        <a:pt x="1712" y="0"/>
                      </a:moveTo>
                      <a:cubicBezTo>
                        <a:pt x="767" y="0"/>
                        <a:pt x="1" y="769"/>
                        <a:pt x="1" y="1717"/>
                      </a:cubicBezTo>
                      <a:lnTo>
                        <a:pt x="5793" y="1717"/>
                      </a:lnTo>
                      <a:cubicBezTo>
                        <a:pt x="5760" y="1030"/>
                        <a:pt x="5195" y="484"/>
                        <a:pt x="4504" y="484"/>
                      </a:cubicBezTo>
                      <a:cubicBezTo>
                        <a:pt x="4012" y="485"/>
                        <a:pt x="3563" y="764"/>
                        <a:pt x="3346" y="1206"/>
                      </a:cubicBezTo>
                      <a:cubicBezTo>
                        <a:pt x="3124" y="490"/>
                        <a:pt x="2462" y="1"/>
                        <a:pt x="171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644;p49">
                <a:extLst>
                  <a:ext uri="{FF2B5EF4-FFF2-40B4-BE49-F238E27FC236}">
                    <a16:creationId xmlns:a16="http://schemas.microsoft.com/office/drawing/2014/main" id="{58D9B109-9BCE-58FF-43FD-46406150319D}"/>
                  </a:ext>
                </a:extLst>
              </p:cNvPr>
              <p:cNvSpPr/>
              <p:nvPr/>
            </p:nvSpPr>
            <p:spPr>
              <a:xfrm>
                <a:off x="4022627" y="1405163"/>
                <a:ext cx="296698" cy="89109"/>
              </a:xfrm>
              <a:custGeom>
                <a:avLst/>
                <a:gdLst/>
                <a:ahLst/>
                <a:cxnLst/>
                <a:rect l="l" t="t" r="r" b="b"/>
                <a:pathLst>
                  <a:path w="9809" h="2946" extrusionOk="0">
                    <a:moveTo>
                      <a:pt x="3256" y="0"/>
                    </a:moveTo>
                    <a:cubicBezTo>
                      <a:pt x="719" y="0"/>
                      <a:pt x="1" y="2945"/>
                      <a:pt x="1" y="2945"/>
                    </a:cubicBezTo>
                    <a:lnTo>
                      <a:pt x="9808" y="2945"/>
                    </a:lnTo>
                    <a:cubicBezTo>
                      <a:pt x="9213" y="1863"/>
                      <a:pt x="8390" y="1567"/>
                      <a:pt x="7670" y="1567"/>
                    </a:cubicBezTo>
                    <a:cubicBezTo>
                      <a:pt x="7204" y="1567"/>
                      <a:pt x="6782" y="1691"/>
                      <a:pt x="6491" y="1805"/>
                    </a:cubicBezTo>
                    <a:cubicBezTo>
                      <a:pt x="6111" y="1189"/>
                      <a:pt x="5136" y="0"/>
                      <a:pt x="325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645;p49">
                <a:extLst>
                  <a:ext uri="{FF2B5EF4-FFF2-40B4-BE49-F238E27FC236}">
                    <a16:creationId xmlns:a16="http://schemas.microsoft.com/office/drawing/2014/main" id="{D365C08C-9CB1-6014-8B95-218AFB9218B8}"/>
                  </a:ext>
                </a:extLst>
              </p:cNvPr>
              <p:cNvSpPr/>
              <p:nvPr/>
            </p:nvSpPr>
            <p:spPr>
              <a:xfrm>
                <a:off x="4018825" y="2686300"/>
                <a:ext cx="380708" cy="89097"/>
              </a:xfrm>
              <a:custGeom>
                <a:avLst/>
                <a:gdLst/>
                <a:ahLst/>
                <a:cxnLst/>
                <a:rect l="l" t="t" r="r" b="b"/>
                <a:pathLst>
                  <a:path w="12601" h="2949" extrusionOk="0">
                    <a:moveTo>
                      <a:pt x="2804" y="0"/>
                    </a:moveTo>
                    <a:cubicBezTo>
                      <a:pt x="633" y="0"/>
                      <a:pt x="0" y="2949"/>
                      <a:pt x="0" y="2949"/>
                    </a:cubicBezTo>
                    <a:lnTo>
                      <a:pt x="12601" y="2949"/>
                    </a:lnTo>
                    <a:cubicBezTo>
                      <a:pt x="12086" y="2015"/>
                      <a:pt x="11608" y="1783"/>
                      <a:pt x="11008" y="1783"/>
                    </a:cubicBezTo>
                    <a:cubicBezTo>
                      <a:pt x="10416" y="1783"/>
                      <a:pt x="9705" y="2010"/>
                      <a:pt x="8724" y="2010"/>
                    </a:cubicBezTo>
                    <a:cubicBezTo>
                      <a:pt x="8522" y="2010"/>
                      <a:pt x="8310" y="2000"/>
                      <a:pt x="8084" y="1977"/>
                    </a:cubicBezTo>
                    <a:cubicBezTo>
                      <a:pt x="5647" y="1727"/>
                      <a:pt x="5171" y="102"/>
                      <a:pt x="2912" y="3"/>
                    </a:cubicBezTo>
                    <a:cubicBezTo>
                      <a:pt x="2875" y="1"/>
                      <a:pt x="2839" y="0"/>
                      <a:pt x="28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646;p49">
                <a:extLst>
                  <a:ext uri="{FF2B5EF4-FFF2-40B4-BE49-F238E27FC236}">
                    <a16:creationId xmlns:a16="http://schemas.microsoft.com/office/drawing/2014/main" id="{6AE63891-0545-9D53-753B-CF34E988D44C}"/>
                  </a:ext>
                </a:extLst>
              </p:cNvPr>
              <p:cNvSpPr/>
              <p:nvPr/>
            </p:nvSpPr>
            <p:spPr>
              <a:xfrm flipH="1">
                <a:off x="5090377" y="2129663"/>
                <a:ext cx="296698" cy="89109"/>
              </a:xfrm>
              <a:custGeom>
                <a:avLst/>
                <a:gdLst/>
                <a:ahLst/>
                <a:cxnLst/>
                <a:rect l="l" t="t" r="r" b="b"/>
                <a:pathLst>
                  <a:path w="9809" h="2946" extrusionOk="0">
                    <a:moveTo>
                      <a:pt x="3256" y="0"/>
                    </a:moveTo>
                    <a:cubicBezTo>
                      <a:pt x="719" y="0"/>
                      <a:pt x="1" y="2945"/>
                      <a:pt x="1" y="2945"/>
                    </a:cubicBezTo>
                    <a:lnTo>
                      <a:pt x="9808" y="2945"/>
                    </a:lnTo>
                    <a:cubicBezTo>
                      <a:pt x="9213" y="1863"/>
                      <a:pt x="8390" y="1567"/>
                      <a:pt x="7670" y="1567"/>
                    </a:cubicBezTo>
                    <a:cubicBezTo>
                      <a:pt x="7204" y="1567"/>
                      <a:pt x="6782" y="1691"/>
                      <a:pt x="6491" y="1805"/>
                    </a:cubicBezTo>
                    <a:cubicBezTo>
                      <a:pt x="6111" y="1189"/>
                      <a:pt x="5136" y="0"/>
                      <a:pt x="325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 name="Google Shape;647;p49">
              <a:extLst>
                <a:ext uri="{FF2B5EF4-FFF2-40B4-BE49-F238E27FC236}">
                  <a16:creationId xmlns:a16="http://schemas.microsoft.com/office/drawing/2014/main" id="{C262BDCB-2C67-62B9-B774-AA9C07712ADA}"/>
                </a:ext>
              </a:extLst>
            </p:cNvPr>
            <p:cNvSpPr/>
            <p:nvPr/>
          </p:nvSpPr>
          <p:spPr>
            <a:xfrm>
              <a:off x="5243630" y="1574152"/>
              <a:ext cx="339324" cy="340377"/>
            </a:xfrm>
            <a:custGeom>
              <a:avLst/>
              <a:gdLst/>
              <a:ahLst/>
              <a:cxnLst/>
              <a:rect l="l" t="t" r="r" b="b"/>
              <a:pathLst>
                <a:path w="9351" h="9380" extrusionOk="0">
                  <a:moveTo>
                    <a:pt x="4676" y="1"/>
                  </a:moveTo>
                  <a:cubicBezTo>
                    <a:pt x="2093" y="1"/>
                    <a:pt x="1" y="2101"/>
                    <a:pt x="1" y="4690"/>
                  </a:cubicBezTo>
                  <a:cubicBezTo>
                    <a:pt x="1" y="7280"/>
                    <a:pt x="2093" y="9380"/>
                    <a:pt x="4676" y="9380"/>
                  </a:cubicBezTo>
                  <a:cubicBezTo>
                    <a:pt x="7258" y="9380"/>
                    <a:pt x="9351" y="7280"/>
                    <a:pt x="9351" y="4690"/>
                  </a:cubicBezTo>
                  <a:cubicBezTo>
                    <a:pt x="9351" y="2100"/>
                    <a:pt x="7258" y="1"/>
                    <a:pt x="467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Title 2">
            <a:extLst>
              <a:ext uri="{FF2B5EF4-FFF2-40B4-BE49-F238E27FC236}">
                <a16:creationId xmlns:a16="http://schemas.microsoft.com/office/drawing/2014/main" id="{560D8552-EA77-C28C-E8DF-DCE3733849E8}"/>
              </a:ext>
            </a:extLst>
          </p:cNvPr>
          <p:cNvSpPr>
            <a:spLocks noGrp="1"/>
          </p:cNvSpPr>
          <p:nvPr>
            <p:ph type="title"/>
          </p:nvPr>
        </p:nvSpPr>
        <p:spPr/>
        <p:txBody>
          <a:bodyPr/>
          <a:lstStyle/>
          <a:p>
            <a:r>
              <a:rPr lang="en-GB" sz="1800" b="1" i="0" dirty="0">
                <a:effectLst/>
                <a:latin typeface="+mn-lt"/>
              </a:rPr>
              <a:t>Introduction to the Climate Action Plan</a:t>
            </a:r>
            <a:endParaRPr lang="en-US" sz="1800" dirty="0">
              <a:latin typeface="+mn-lt"/>
            </a:endParaRPr>
          </a:p>
        </p:txBody>
      </p:sp>
      <p:sp>
        <p:nvSpPr>
          <p:cNvPr id="5" name="TextBox 4">
            <a:extLst>
              <a:ext uri="{FF2B5EF4-FFF2-40B4-BE49-F238E27FC236}">
                <a16:creationId xmlns:a16="http://schemas.microsoft.com/office/drawing/2014/main" id="{C7D78EB8-7E30-EAF3-0D1F-553367D36FC8}"/>
              </a:ext>
            </a:extLst>
          </p:cNvPr>
          <p:cNvSpPr txBox="1"/>
          <p:nvPr/>
        </p:nvSpPr>
        <p:spPr>
          <a:xfrm>
            <a:off x="720000" y="1174414"/>
            <a:ext cx="6446338" cy="3785652"/>
          </a:xfrm>
          <a:prstGeom prst="rect">
            <a:avLst/>
          </a:prstGeom>
          <a:noFill/>
        </p:spPr>
        <p:txBody>
          <a:bodyPr wrap="square" rtlCol="0">
            <a:spAutoFit/>
          </a:bodyPr>
          <a:lstStyle/>
          <a:p>
            <a:pPr algn="l"/>
            <a:r>
              <a:rPr lang="en-GB" b="1" u="sng" dirty="0">
                <a:solidFill>
                  <a:schemeClr val="tx1"/>
                </a:solidFill>
                <a:effectLst/>
                <a:latin typeface="+mn-lt"/>
              </a:rPr>
              <a:t>What is a Climate Action Plan?</a:t>
            </a:r>
          </a:p>
          <a:p>
            <a:pPr algn="l"/>
            <a:endParaRPr lang="en-GB" sz="1300" b="0" i="0" dirty="0">
              <a:solidFill>
                <a:schemeClr val="tx1"/>
              </a:solidFill>
              <a:effectLst/>
              <a:latin typeface="+mn-lt"/>
            </a:endParaRPr>
          </a:p>
          <a:p>
            <a:pPr algn="l">
              <a:buFont typeface="Arial" panose="020B0604020202020204" pitchFamily="34" charset="0"/>
              <a:buChar char="•"/>
            </a:pPr>
            <a:r>
              <a:rPr lang="en-GB" sz="1300" b="0" i="0" dirty="0">
                <a:solidFill>
                  <a:schemeClr val="tx1"/>
                </a:solidFill>
                <a:effectLst/>
                <a:latin typeface="+mn-lt"/>
              </a:rPr>
              <a:t> A Climate Action Plan (CAP) is a comprehensive roadmap that outlines specific actions an organization will undertake to reduce greenhouse gas (GHG) emissions.</a:t>
            </a:r>
          </a:p>
          <a:p>
            <a:pPr algn="l">
              <a:buFont typeface="Arial" panose="020B0604020202020204" pitchFamily="34" charset="0"/>
              <a:buChar char="•"/>
            </a:pPr>
            <a:r>
              <a:rPr lang="en-GB" sz="1300" b="0" i="0" dirty="0">
                <a:solidFill>
                  <a:schemeClr val="tx1"/>
                </a:solidFill>
                <a:effectLst/>
                <a:latin typeface="+mn-lt"/>
              </a:rPr>
              <a:t> CAPs are based on detailed emission inventories which allow organizations to identify where their emissions come from and develop tailored strategies to reduce them</a:t>
            </a:r>
          </a:p>
          <a:p>
            <a:pPr algn="l">
              <a:buFont typeface="Arial" panose="020B0604020202020204" pitchFamily="34" charset="0"/>
              <a:buChar char="•"/>
            </a:pPr>
            <a:endParaRPr lang="en-GB" sz="1300" b="0" i="0" dirty="0">
              <a:solidFill>
                <a:schemeClr val="tx1"/>
              </a:solidFill>
              <a:effectLst/>
              <a:latin typeface="+mn-lt"/>
            </a:endParaRPr>
          </a:p>
          <a:p>
            <a:pPr algn="l"/>
            <a:r>
              <a:rPr lang="en-GB" b="1" i="0" u="sng" dirty="0">
                <a:solidFill>
                  <a:schemeClr val="tx1"/>
                </a:solidFill>
                <a:effectLst/>
                <a:latin typeface="+mn-lt"/>
              </a:rPr>
              <a:t>Key Components of a CAP</a:t>
            </a:r>
          </a:p>
          <a:p>
            <a:pPr algn="l"/>
            <a:endParaRPr lang="en-GB" i="0" dirty="0">
              <a:solidFill>
                <a:schemeClr val="tx1"/>
              </a:solidFill>
              <a:effectLst/>
              <a:latin typeface="+mn-lt"/>
            </a:endParaRPr>
          </a:p>
          <a:p>
            <a:pPr algn="l">
              <a:buFont typeface="+mj-lt"/>
              <a:buAutoNum type="arabicPeriod"/>
            </a:pPr>
            <a:r>
              <a:rPr lang="en-GB" sz="1300" i="0" dirty="0">
                <a:solidFill>
                  <a:srgbClr val="008800"/>
                </a:solidFill>
                <a:effectLst/>
                <a:latin typeface="+mn-lt"/>
              </a:rPr>
              <a:t> Emission Inventory</a:t>
            </a:r>
            <a:r>
              <a:rPr lang="en-GB" sz="1300" i="0" dirty="0">
                <a:solidFill>
                  <a:schemeClr val="tx1"/>
                </a:solidFill>
                <a:effectLst/>
                <a:latin typeface="+mn-lt"/>
              </a:rPr>
              <a:t>: A detailed breakdown of an organization's GHG emissions.</a:t>
            </a:r>
          </a:p>
          <a:p>
            <a:pPr algn="l">
              <a:buFont typeface="+mj-lt"/>
              <a:buAutoNum type="arabicPeriod"/>
            </a:pPr>
            <a:r>
              <a:rPr lang="en-GB" sz="1300" i="0" dirty="0">
                <a:solidFill>
                  <a:srgbClr val="008800"/>
                </a:solidFill>
                <a:effectLst/>
                <a:latin typeface="+mn-lt"/>
              </a:rPr>
              <a:t> Emission Reduction Targets</a:t>
            </a:r>
            <a:r>
              <a:rPr lang="en-GB" sz="1300" i="0" dirty="0">
                <a:solidFill>
                  <a:schemeClr val="tx1"/>
                </a:solidFill>
                <a:effectLst/>
                <a:latin typeface="+mn-lt"/>
              </a:rPr>
              <a:t>: Specific, measurable goals for reducing GHG emissions.</a:t>
            </a:r>
          </a:p>
          <a:p>
            <a:pPr algn="l">
              <a:buFont typeface="+mj-lt"/>
              <a:buAutoNum type="arabicPeriod"/>
            </a:pPr>
            <a:r>
              <a:rPr lang="en-GB" sz="1300" i="0" dirty="0">
                <a:solidFill>
                  <a:srgbClr val="008800"/>
                </a:solidFill>
                <a:effectLst/>
                <a:latin typeface="+mn-lt"/>
              </a:rPr>
              <a:t> Action Items</a:t>
            </a:r>
            <a:r>
              <a:rPr lang="en-GB" sz="1300" i="0" dirty="0">
                <a:solidFill>
                  <a:schemeClr val="tx1"/>
                </a:solidFill>
                <a:effectLst/>
                <a:latin typeface="+mn-lt"/>
              </a:rPr>
              <a:t>: Concrete steps the organization will take to meet its targets.</a:t>
            </a:r>
          </a:p>
          <a:p>
            <a:pPr algn="l">
              <a:buFont typeface="+mj-lt"/>
              <a:buAutoNum type="arabicPeriod"/>
            </a:pPr>
            <a:r>
              <a:rPr lang="en-GB" sz="1300" i="0" dirty="0">
                <a:solidFill>
                  <a:srgbClr val="008800"/>
                </a:solidFill>
                <a:effectLst/>
                <a:latin typeface="+mn-lt"/>
              </a:rPr>
              <a:t> Monitoring &amp; Reporting</a:t>
            </a:r>
            <a:r>
              <a:rPr lang="en-GB" sz="1300" i="0" dirty="0">
                <a:solidFill>
                  <a:schemeClr val="tx1"/>
                </a:solidFill>
                <a:effectLst/>
                <a:latin typeface="+mn-lt"/>
              </a:rPr>
              <a:t>: Regular evaluation of the plan's progress and adjustments as needed</a:t>
            </a:r>
            <a:r>
              <a:rPr lang="en-GB" i="0" dirty="0">
                <a:solidFill>
                  <a:schemeClr val="tx1"/>
                </a:solidFill>
                <a:effectLst/>
                <a:latin typeface="+mn-lt"/>
              </a:rPr>
              <a:t>.</a:t>
            </a:r>
          </a:p>
          <a:p>
            <a:br>
              <a:rPr lang="en-GB" dirty="0"/>
            </a:br>
            <a:endParaRPr lang="en-US" dirty="0"/>
          </a:p>
        </p:txBody>
      </p:sp>
      <p:pic>
        <p:nvPicPr>
          <p:cNvPr id="24" name="Picture 23" descr="A green and white logo&#10;&#10;Description automatically generated with medium confidence">
            <a:extLst>
              <a:ext uri="{FF2B5EF4-FFF2-40B4-BE49-F238E27FC236}">
                <a16:creationId xmlns:a16="http://schemas.microsoft.com/office/drawing/2014/main" id="{57F29B36-6132-4A02-6B23-C302F8A185A6}"/>
              </a:ext>
            </a:extLst>
          </p:cNvPr>
          <p:cNvPicPr>
            <a:picLocks noChangeAspect="1"/>
          </p:cNvPicPr>
          <p:nvPr/>
        </p:nvPicPr>
        <p:blipFill>
          <a:blip r:embed="rId3"/>
          <a:stretch>
            <a:fillRect/>
          </a:stretch>
        </p:blipFill>
        <p:spPr>
          <a:xfrm>
            <a:off x="7684316" y="540614"/>
            <a:ext cx="716851" cy="666606"/>
          </a:xfrm>
          <a:prstGeom prst="rect">
            <a:avLst/>
          </a:prstGeom>
        </p:spPr>
      </p:pic>
    </p:spTree>
    <p:extLst>
      <p:ext uri="{BB962C8B-B14F-4D97-AF65-F5344CB8AC3E}">
        <p14:creationId xmlns:p14="http://schemas.microsoft.com/office/powerpoint/2010/main" val="7831818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 name="Google Shape;893;p58">
            <a:extLst>
              <a:ext uri="{FF2B5EF4-FFF2-40B4-BE49-F238E27FC236}">
                <a16:creationId xmlns:a16="http://schemas.microsoft.com/office/drawing/2014/main" id="{DA61CABB-57CC-5A27-CA8F-37880D92AEAE}"/>
              </a:ext>
            </a:extLst>
          </p:cNvPr>
          <p:cNvGrpSpPr/>
          <p:nvPr/>
        </p:nvGrpSpPr>
        <p:grpSpPr>
          <a:xfrm>
            <a:off x="5815062" y="1274707"/>
            <a:ext cx="2668240" cy="3301954"/>
            <a:chOff x="5429350" y="874992"/>
            <a:chExt cx="2999610" cy="3612167"/>
          </a:xfrm>
        </p:grpSpPr>
        <p:grpSp>
          <p:nvGrpSpPr>
            <p:cNvPr id="42" name="Google Shape;894;p58">
              <a:extLst>
                <a:ext uri="{FF2B5EF4-FFF2-40B4-BE49-F238E27FC236}">
                  <a16:creationId xmlns:a16="http://schemas.microsoft.com/office/drawing/2014/main" id="{902D890D-F01D-3336-A917-05B3D312602F}"/>
                </a:ext>
              </a:extLst>
            </p:cNvPr>
            <p:cNvGrpSpPr/>
            <p:nvPr/>
          </p:nvGrpSpPr>
          <p:grpSpPr>
            <a:xfrm>
              <a:off x="5915046" y="874992"/>
              <a:ext cx="2513913" cy="2224633"/>
              <a:chOff x="1089187" y="1373063"/>
              <a:chExt cx="1980239" cy="1851392"/>
            </a:xfrm>
          </p:grpSpPr>
          <p:grpSp>
            <p:nvGrpSpPr>
              <p:cNvPr id="59" name="Google Shape;895;p58">
                <a:extLst>
                  <a:ext uri="{FF2B5EF4-FFF2-40B4-BE49-F238E27FC236}">
                    <a16:creationId xmlns:a16="http://schemas.microsoft.com/office/drawing/2014/main" id="{5B951A98-4DB1-83BD-961E-3B5A1F88D5EB}"/>
                  </a:ext>
                </a:extLst>
              </p:cNvPr>
              <p:cNvGrpSpPr/>
              <p:nvPr/>
            </p:nvGrpSpPr>
            <p:grpSpPr>
              <a:xfrm>
                <a:off x="1089187" y="1373063"/>
                <a:ext cx="1980239" cy="1851392"/>
                <a:chOff x="1896450" y="1402600"/>
                <a:chExt cx="1980239" cy="1851392"/>
              </a:xfrm>
            </p:grpSpPr>
            <p:sp>
              <p:nvSpPr>
                <p:cNvPr id="61" name="Google Shape;896;p58">
                  <a:extLst>
                    <a:ext uri="{FF2B5EF4-FFF2-40B4-BE49-F238E27FC236}">
                      <a16:creationId xmlns:a16="http://schemas.microsoft.com/office/drawing/2014/main" id="{6829A828-2218-E142-E6E5-602E85CCADAC}"/>
                    </a:ext>
                  </a:extLst>
                </p:cNvPr>
                <p:cNvSpPr/>
                <p:nvPr/>
              </p:nvSpPr>
              <p:spPr>
                <a:xfrm>
                  <a:off x="2926605" y="2450353"/>
                  <a:ext cx="876515" cy="803639"/>
                </a:xfrm>
                <a:custGeom>
                  <a:avLst/>
                  <a:gdLst/>
                  <a:ahLst/>
                  <a:cxnLst/>
                  <a:rect l="l" t="t" r="r" b="b"/>
                  <a:pathLst>
                    <a:path w="30634" h="28087" extrusionOk="0">
                      <a:moveTo>
                        <a:pt x="8212" y="0"/>
                      </a:moveTo>
                      <a:lnTo>
                        <a:pt x="1" y="14955"/>
                      </a:lnTo>
                      <a:lnTo>
                        <a:pt x="9570" y="28087"/>
                      </a:lnTo>
                      <a:lnTo>
                        <a:pt x="9351" y="23572"/>
                      </a:lnTo>
                      <a:lnTo>
                        <a:pt x="9351" y="23572"/>
                      </a:lnTo>
                      <a:cubicBezTo>
                        <a:pt x="9813" y="23595"/>
                        <a:pt x="10261" y="23605"/>
                        <a:pt x="10695" y="23605"/>
                      </a:cubicBezTo>
                      <a:cubicBezTo>
                        <a:pt x="13884" y="23605"/>
                        <a:pt x="16310" y="23016"/>
                        <a:pt x="18033" y="22348"/>
                      </a:cubicBezTo>
                      <a:cubicBezTo>
                        <a:pt x="19925" y="21613"/>
                        <a:pt x="21471" y="20197"/>
                        <a:pt x="22401" y="18388"/>
                      </a:cubicBezTo>
                      <a:lnTo>
                        <a:pt x="30633" y="2375"/>
                      </a:lnTo>
                      <a:lnTo>
                        <a:pt x="30633" y="2375"/>
                      </a:lnTo>
                      <a:cubicBezTo>
                        <a:pt x="28090" y="5021"/>
                        <a:pt x="23371" y="5755"/>
                        <a:pt x="18915" y="5755"/>
                      </a:cubicBezTo>
                      <a:cubicBezTo>
                        <a:pt x="14050" y="5755"/>
                        <a:pt x="9498" y="4879"/>
                        <a:pt x="8436" y="4660"/>
                      </a:cubicBezTo>
                      <a:lnTo>
                        <a:pt x="821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897;p58">
                  <a:extLst>
                    <a:ext uri="{FF2B5EF4-FFF2-40B4-BE49-F238E27FC236}">
                      <a16:creationId xmlns:a16="http://schemas.microsoft.com/office/drawing/2014/main" id="{ADCA95F4-BF54-FB86-3EC1-A7B4D2249A48}"/>
                    </a:ext>
                  </a:extLst>
                </p:cNvPr>
                <p:cNvSpPr/>
                <p:nvPr/>
              </p:nvSpPr>
              <p:spPr>
                <a:xfrm>
                  <a:off x="3276771" y="1981652"/>
                  <a:ext cx="599918" cy="578688"/>
                </a:xfrm>
                <a:custGeom>
                  <a:avLst/>
                  <a:gdLst/>
                  <a:ahLst/>
                  <a:cxnLst/>
                  <a:rect l="l" t="t" r="r" b="b"/>
                  <a:pathLst>
                    <a:path w="20967" h="20225" extrusionOk="0">
                      <a:moveTo>
                        <a:pt x="14509" y="1"/>
                      </a:moveTo>
                      <a:lnTo>
                        <a:pt x="1" y="8673"/>
                      </a:lnTo>
                      <a:lnTo>
                        <a:pt x="8237" y="20225"/>
                      </a:lnTo>
                      <a:cubicBezTo>
                        <a:pt x="8249" y="20225"/>
                        <a:pt x="8260" y="20225"/>
                        <a:pt x="8272" y="20225"/>
                      </a:cubicBezTo>
                      <a:cubicBezTo>
                        <a:pt x="14656" y="20225"/>
                        <a:pt x="18146" y="17446"/>
                        <a:pt x="19798" y="14933"/>
                      </a:cubicBezTo>
                      <a:cubicBezTo>
                        <a:pt x="20922" y="13225"/>
                        <a:pt x="20966" y="11024"/>
                        <a:pt x="19934" y="9261"/>
                      </a:cubicBezTo>
                      <a:lnTo>
                        <a:pt x="1450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898;p58">
                  <a:extLst>
                    <a:ext uri="{FF2B5EF4-FFF2-40B4-BE49-F238E27FC236}">
                      <a16:creationId xmlns:a16="http://schemas.microsoft.com/office/drawing/2014/main" id="{1427EA4D-39CF-EF54-B136-E80CA032A43E}"/>
                    </a:ext>
                  </a:extLst>
                </p:cNvPr>
                <p:cNvSpPr/>
                <p:nvPr/>
              </p:nvSpPr>
              <p:spPr>
                <a:xfrm>
                  <a:off x="1896450" y="2007945"/>
                  <a:ext cx="699776" cy="933626"/>
                </a:xfrm>
                <a:custGeom>
                  <a:avLst/>
                  <a:gdLst/>
                  <a:ahLst/>
                  <a:cxnLst/>
                  <a:rect l="l" t="t" r="r" b="b"/>
                  <a:pathLst>
                    <a:path w="24457" h="32630" extrusionOk="0">
                      <a:moveTo>
                        <a:pt x="16399" y="1"/>
                      </a:moveTo>
                      <a:lnTo>
                        <a:pt x="208" y="922"/>
                      </a:lnTo>
                      <a:lnTo>
                        <a:pt x="4107" y="3192"/>
                      </a:lnTo>
                      <a:cubicBezTo>
                        <a:pt x="1847" y="6338"/>
                        <a:pt x="841" y="9107"/>
                        <a:pt x="413" y="11168"/>
                      </a:cubicBezTo>
                      <a:cubicBezTo>
                        <a:pt x="0" y="13159"/>
                        <a:pt x="346" y="15232"/>
                        <a:pt x="1354" y="16997"/>
                      </a:cubicBezTo>
                      <a:lnTo>
                        <a:pt x="10286" y="32629"/>
                      </a:lnTo>
                      <a:cubicBezTo>
                        <a:pt x="8542" y="25143"/>
                        <a:pt x="18977" y="14182"/>
                        <a:pt x="20433" y="12698"/>
                      </a:cubicBezTo>
                      <a:lnTo>
                        <a:pt x="24457" y="15041"/>
                      </a:lnTo>
                      <a:lnTo>
                        <a:pt x="1639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899;p58">
                  <a:extLst>
                    <a:ext uri="{FF2B5EF4-FFF2-40B4-BE49-F238E27FC236}">
                      <a16:creationId xmlns:a16="http://schemas.microsoft.com/office/drawing/2014/main" id="{B1F5863D-8792-3CB3-5654-966D12C8C3C1}"/>
                    </a:ext>
                  </a:extLst>
                </p:cNvPr>
                <p:cNvSpPr/>
                <p:nvPr/>
              </p:nvSpPr>
              <p:spPr>
                <a:xfrm>
                  <a:off x="2213599" y="2655177"/>
                  <a:ext cx="504524" cy="484381"/>
                </a:xfrm>
                <a:custGeom>
                  <a:avLst/>
                  <a:gdLst/>
                  <a:ahLst/>
                  <a:cxnLst/>
                  <a:rect l="l" t="t" r="r" b="b"/>
                  <a:pathLst>
                    <a:path w="17633" h="16929" extrusionOk="0">
                      <a:moveTo>
                        <a:pt x="17633" y="0"/>
                      </a:moveTo>
                      <a:lnTo>
                        <a:pt x="3489" y="658"/>
                      </a:lnTo>
                      <a:cubicBezTo>
                        <a:pt x="0" y="6046"/>
                        <a:pt x="428" y="10506"/>
                        <a:pt x="1637" y="13268"/>
                      </a:cubicBezTo>
                      <a:cubicBezTo>
                        <a:pt x="2456" y="15141"/>
                        <a:pt x="4274" y="16375"/>
                        <a:pt x="6310" y="16464"/>
                      </a:cubicBezTo>
                      <a:lnTo>
                        <a:pt x="17008" y="16928"/>
                      </a:lnTo>
                      <a:lnTo>
                        <a:pt x="1763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900;p58">
                  <a:extLst>
                    <a:ext uri="{FF2B5EF4-FFF2-40B4-BE49-F238E27FC236}">
                      <a16:creationId xmlns:a16="http://schemas.microsoft.com/office/drawing/2014/main" id="{7FF63FA5-50BA-7209-0CA0-9BA255100BDE}"/>
                    </a:ext>
                  </a:extLst>
                </p:cNvPr>
                <p:cNvSpPr/>
                <p:nvPr/>
              </p:nvSpPr>
              <p:spPr>
                <a:xfrm>
                  <a:off x="2636464" y="1402600"/>
                  <a:ext cx="934055" cy="611764"/>
                </a:xfrm>
                <a:custGeom>
                  <a:avLst/>
                  <a:gdLst/>
                  <a:ahLst/>
                  <a:cxnLst/>
                  <a:rect l="l" t="t" r="r" b="b"/>
                  <a:pathLst>
                    <a:path w="32645" h="21381" extrusionOk="0">
                      <a:moveTo>
                        <a:pt x="18222" y="0"/>
                      </a:moveTo>
                      <a:cubicBezTo>
                        <a:pt x="18133" y="0"/>
                        <a:pt x="18045" y="2"/>
                        <a:pt x="17956" y="4"/>
                      </a:cubicBezTo>
                      <a:lnTo>
                        <a:pt x="0" y="575"/>
                      </a:lnTo>
                      <a:cubicBezTo>
                        <a:pt x="7410" y="2544"/>
                        <a:pt x="12161" y="16931"/>
                        <a:pt x="12783" y="18918"/>
                      </a:cubicBezTo>
                      <a:lnTo>
                        <a:pt x="8833" y="21380"/>
                      </a:lnTo>
                      <a:lnTo>
                        <a:pt x="25855" y="21307"/>
                      </a:lnTo>
                      <a:lnTo>
                        <a:pt x="32645" y="6535"/>
                      </a:lnTo>
                      <a:lnTo>
                        <a:pt x="28816" y="8922"/>
                      </a:lnTo>
                      <a:cubicBezTo>
                        <a:pt x="27107" y="5444"/>
                        <a:pt x="25142" y="3254"/>
                        <a:pt x="23528" y="1908"/>
                      </a:cubicBezTo>
                      <a:cubicBezTo>
                        <a:pt x="22039" y="664"/>
                        <a:pt x="20156" y="0"/>
                        <a:pt x="1822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901;p58">
                  <a:extLst>
                    <a:ext uri="{FF2B5EF4-FFF2-40B4-BE49-F238E27FC236}">
                      <a16:creationId xmlns:a16="http://schemas.microsoft.com/office/drawing/2014/main" id="{249E5642-5CE0-D58D-1F46-C67E5192F9E1}"/>
                    </a:ext>
                  </a:extLst>
                </p:cNvPr>
                <p:cNvSpPr/>
                <p:nvPr/>
              </p:nvSpPr>
              <p:spPr>
                <a:xfrm>
                  <a:off x="2222983" y="1436504"/>
                  <a:ext cx="591420" cy="584038"/>
                </a:xfrm>
                <a:custGeom>
                  <a:avLst/>
                  <a:gdLst/>
                  <a:ahLst/>
                  <a:cxnLst/>
                  <a:rect l="l" t="t" r="r" b="b"/>
                  <a:pathLst>
                    <a:path w="20670" h="20412" extrusionOk="0">
                      <a:moveTo>
                        <a:pt x="10038" y="1"/>
                      </a:moveTo>
                      <a:cubicBezTo>
                        <a:pt x="8154" y="1"/>
                        <a:pt x="6397" y="1009"/>
                        <a:pt x="5431" y="2655"/>
                      </a:cubicBezTo>
                      <a:lnTo>
                        <a:pt x="1" y="11912"/>
                      </a:lnTo>
                      <a:lnTo>
                        <a:pt x="14610" y="20412"/>
                      </a:lnTo>
                      <a:lnTo>
                        <a:pt x="20669" y="7577"/>
                      </a:lnTo>
                      <a:cubicBezTo>
                        <a:pt x="17564" y="1957"/>
                        <a:pt x="13437" y="243"/>
                        <a:pt x="10438" y="16"/>
                      </a:cubicBezTo>
                      <a:cubicBezTo>
                        <a:pt x="10304" y="6"/>
                        <a:pt x="10171" y="1"/>
                        <a:pt x="1003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902;p58">
                  <a:extLst>
                    <a:ext uri="{FF2B5EF4-FFF2-40B4-BE49-F238E27FC236}">
                      <a16:creationId xmlns:a16="http://schemas.microsoft.com/office/drawing/2014/main" id="{18668A4A-5C3D-D2D7-2E51-F9AAD9EE721D}"/>
                    </a:ext>
                  </a:extLst>
                </p:cNvPr>
                <p:cNvSpPr/>
                <p:nvPr/>
              </p:nvSpPr>
              <p:spPr>
                <a:xfrm>
                  <a:off x="2636475" y="2155063"/>
                  <a:ext cx="456449" cy="365590"/>
                </a:xfrm>
                <a:custGeom>
                  <a:avLst/>
                  <a:gdLst/>
                  <a:ahLst/>
                  <a:cxnLst/>
                  <a:rect l="l" t="t" r="r" b="b"/>
                  <a:pathLst>
                    <a:path w="13790" h="11045" extrusionOk="0">
                      <a:moveTo>
                        <a:pt x="3772" y="1"/>
                      </a:moveTo>
                      <a:cubicBezTo>
                        <a:pt x="1689" y="1"/>
                        <a:pt x="0" y="1799"/>
                        <a:pt x="0" y="4018"/>
                      </a:cubicBezTo>
                      <a:cubicBezTo>
                        <a:pt x="0" y="4352"/>
                        <a:pt x="39" y="4685"/>
                        <a:pt x="116" y="5010"/>
                      </a:cubicBezTo>
                      <a:cubicBezTo>
                        <a:pt x="116" y="5010"/>
                        <a:pt x="240" y="7197"/>
                        <a:pt x="3533" y="9712"/>
                      </a:cubicBezTo>
                      <a:lnTo>
                        <a:pt x="3723" y="9874"/>
                      </a:lnTo>
                      <a:cubicBezTo>
                        <a:pt x="4636" y="10654"/>
                        <a:pt x="5764" y="11044"/>
                        <a:pt x="6893" y="11044"/>
                      </a:cubicBezTo>
                      <a:cubicBezTo>
                        <a:pt x="8019" y="11044"/>
                        <a:pt x="9144" y="10657"/>
                        <a:pt x="10056" y="9881"/>
                      </a:cubicBezTo>
                      <a:lnTo>
                        <a:pt x="10256" y="9712"/>
                      </a:lnTo>
                      <a:cubicBezTo>
                        <a:pt x="13548" y="7197"/>
                        <a:pt x="13672" y="5010"/>
                        <a:pt x="13672" y="5010"/>
                      </a:cubicBezTo>
                      <a:cubicBezTo>
                        <a:pt x="13749" y="4685"/>
                        <a:pt x="13789" y="4352"/>
                        <a:pt x="13789" y="4018"/>
                      </a:cubicBezTo>
                      <a:cubicBezTo>
                        <a:pt x="13789" y="1799"/>
                        <a:pt x="12100" y="1"/>
                        <a:pt x="10016" y="1"/>
                      </a:cubicBezTo>
                      <a:cubicBezTo>
                        <a:pt x="8718" y="1"/>
                        <a:pt x="7573" y="699"/>
                        <a:pt x="6895" y="1763"/>
                      </a:cubicBezTo>
                      <a:cubicBezTo>
                        <a:pt x="6216" y="699"/>
                        <a:pt x="5071" y="1"/>
                        <a:pt x="377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903;p58">
                  <a:extLst>
                    <a:ext uri="{FF2B5EF4-FFF2-40B4-BE49-F238E27FC236}">
                      <a16:creationId xmlns:a16="http://schemas.microsoft.com/office/drawing/2014/main" id="{29B52571-61D2-DC09-F87E-B000E4DDF70A}"/>
                    </a:ext>
                  </a:extLst>
                </p:cNvPr>
                <p:cNvSpPr/>
                <p:nvPr/>
              </p:nvSpPr>
              <p:spPr>
                <a:xfrm>
                  <a:off x="2974294" y="2277864"/>
                  <a:ext cx="38065" cy="19992"/>
                </a:xfrm>
                <a:custGeom>
                  <a:avLst/>
                  <a:gdLst/>
                  <a:ahLst/>
                  <a:cxnLst/>
                  <a:rect l="l" t="t" r="r" b="b"/>
                  <a:pathLst>
                    <a:path w="1150" h="604" extrusionOk="0">
                      <a:moveTo>
                        <a:pt x="576" y="1"/>
                      </a:moveTo>
                      <a:cubicBezTo>
                        <a:pt x="258" y="1"/>
                        <a:pt x="1" y="135"/>
                        <a:pt x="1" y="302"/>
                      </a:cubicBezTo>
                      <a:cubicBezTo>
                        <a:pt x="1" y="468"/>
                        <a:pt x="258" y="603"/>
                        <a:pt x="576" y="603"/>
                      </a:cubicBezTo>
                      <a:cubicBezTo>
                        <a:pt x="893" y="603"/>
                        <a:pt x="1149" y="468"/>
                        <a:pt x="1149" y="302"/>
                      </a:cubicBezTo>
                      <a:cubicBezTo>
                        <a:pt x="1149" y="135"/>
                        <a:pt x="893" y="1"/>
                        <a:pt x="576" y="1"/>
                      </a:cubicBezTo>
                      <a:close/>
                    </a:path>
                  </a:pathLst>
                </a:custGeom>
                <a:solidFill>
                  <a:srgbClr val="B97A67">
                    <a:alpha val="517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904;p58">
                  <a:extLst>
                    <a:ext uri="{FF2B5EF4-FFF2-40B4-BE49-F238E27FC236}">
                      <a16:creationId xmlns:a16="http://schemas.microsoft.com/office/drawing/2014/main" id="{D9A604BC-21B6-D496-6192-A388ACF3713E}"/>
                    </a:ext>
                  </a:extLst>
                </p:cNvPr>
                <p:cNvSpPr/>
                <p:nvPr/>
              </p:nvSpPr>
              <p:spPr>
                <a:xfrm>
                  <a:off x="2768644" y="2259361"/>
                  <a:ext cx="35318" cy="17278"/>
                </a:xfrm>
                <a:custGeom>
                  <a:avLst/>
                  <a:gdLst/>
                  <a:ahLst/>
                  <a:cxnLst/>
                  <a:rect l="l" t="t" r="r" b="b"/>
                  <a:pathLst>
                    <a:path w="1067" h="522" fill="none" extrusionOk="0">
                      <a:moveTo>
                        <a:pt x="1066" y="1"/>
                      </a:moveTo>
                      <a:cubicBezTo>
                        <a:pt x="1066" y="1"/>
                        <a:pt x="570" y="521"/>
                        <a:pt x="0" y="1"/>
                      </a:cubicBez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905;p58">
                  <a:extLst>
                    <a:ext uri="{FF2B5EF4-FFF2-40B4-BE49-F238E27FC236}">
                      <a16:creationId xmlns:a16="http://schemas.microsoft.com/office/drawing/2014/main" id="{F2377206-083D-7E49-066F-3BBE50D3C116}"/>
                    </a:ext>
                  </a:extLst>
                </p:cNvPr>
                <p:cNvSpPr/>
                <p:nvPr/>
              </p:nvSpPr>
              <p:spPr>
                <a:xfrm>
                  <a:off x="2926399" y="2259361"/>
                  <a:ext cx="35318" cy="17278"/>
                </a:xfrm>
                <a:custGeom>
                  <a:avLst/>
                  <a:gdLst/>
                  <a:ahLst/>
                  <a:cxnLst/>
                  <a:rect l="l" t="t" r="r" b="b"/>
                  <a:pathLst>
                    <a:path w="1067" h="522" fill="none" extrusionOk="0">
                      <a:moveTo>
                        <a:pt x="1067" y="1"/>
                      </a:moveTo>
                      <a:cubicBezTo>
                        <a:pt x="1067" y="1"/>
                        <a:pt x="571" y="521"/>
                        <a:pt x="0" y="1"/>
                      </a:cubicBez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906;p58">
                  <a:extLst>
                    <a:ext uri="{FF2B5EF4-FFF2-40B4-BE49-F238E27FC236}">
                      <a16:creationId xmlns:a16="http://schemas.microsoft.com/office/drawing/2014/main" id="{FE66889A-7828-5DBD-20BE-3DE962E77782}"/>
                    </a:ext>
                  </a:extLst>
                </p:cNvPr>
                <p:cNvSpPr/>
                <p:nvPr/>
              </p:nvSpPr>
              <p:spPr>
                <a:xfrm>
                  <a:off x="2834910" y="2294215"/>
                  <a:ext cx="55310" cy="23633"/>
                </a:xfrm>
                <a:custGeom>
                  <a:avLst/>
                  <a:gdLst/>
                  <a:ahLst/>
                  <a:cxnLst/>
                  <a:rect l="l" t="t" r="r" b="b"/>
                  <a:pathLst>
                    <a:path w="1671" h="714" fill="none" extrusionOk="0">
                      <a:moveTo>
                        <a:pt x="104" y="1"/>
                      </a:moveTo>
                      <a:cubicBezTo>
                        <a:pt x="104" y="1"/>
                        <a:pt x="1" y="714"/>
                        <a:pt x="817" y="714"/>
                      </a:cubicBezTo>
                      <a:cubicBezTo>
                        <a:pt x="1671" y="714"/>
                        <a:pt x="1566" y="1"/>
                        <a:pt x="1566" y="1"/>
                      </a:cubicBez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907;p58">
                <a:extLst>
                  <a:ext uri="{FF2B5EF4-FFF2-40B4-BE49-F238E27FC236}">
                    <a16:creationId xmlns:a16="http://schemas.microsoft.com/office/drawing/2014/main" id="{00842F97-812E-8FDE-C385-2FE6CE027A82}"/>
                  </a:ext>
                </a:extLst>
              </p:cNvPr>
              <p:cNvSpPr/>
              <p:nvPr/>
            </p:nvSpPr>
            <p:spPr>
              <a:xfrm>
                <a:off x="1918207" y="2251876"/>
                <a:ext cx="38065" cy="19992"/>
              </a:xfrm>
              <a:custGeom>
                <a:avLst/>
                <a:gdLst/>
                <a:ahLst/>
                <a:cxnLst/>
                <a:rect l="l" t="t" r="r" b="b"/>
                <a:pathLst>
                  <a:path w="1150" h="604" extrusionOk="0">
                    <a:moveTo>
                      <a:pt x="576" y="1"/>
                    </a:moveTo>
                    <a:cubicBezTo>
                      <a:pt x="258" y="1"/>
                      <a:pt x="1" y="135"/>
                      <a:pt x="1" y="302"/>
                    </a:cubicBezTo>
                    <a:cubicBezTo>
                      <a:pt x="1" y="468"/>
                      <a:pt x="258" y="603"/>
                      <a:pt x="576" y="603"/>
                    </a:cubicBezTo>
                    <a:cubicBezTo>
                      <a:pt x="893" y="603"/>
                      <a:pt x="1149" y="468"/>
                      <a:pt x="1149" y="302"/>
                    </a:cubicBezTo>
                    <a:cubicBezTo>
                      <a:pt x="1149" y="135"/>
                      <a:pt x="893" y="1"/>
                      <a:pt x="576" y="1"/>
                    </a:cubicBezTo>
                    <a:close/>
                  </a:path>
                </a:pathLst>
              </a:custGeom>
              <a:solidFill>
                <a:srgbClr val="B97A67">
                  <a:alpha val="517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 name="Google Shape;908;p58">
              <a:extLst>
                <a:ext uri="{FF2B5EF4-FFF2-40B4-BE49-F238E27FC236}">
                  <a16:creationId xmlns:a16="http://schemas.microsoft.com/office/drawing/2014/main" id="{725FABF4-489F-E6D3-5865-77B9867593FC}"/>
                </a:ext>
              </a:extLst>
            </p:cNvPr>
            <p:cNvGrpSpPr/>
            <p:nvPr/>
          </p:nvGrpSpPr>
          <p:grpSpPr>
            <a:xfrm>
              <a:off x="5429350" y="1073676"/>
              <a:ext cx="2999565" cy="2166599"/>
              <a:chOff x="6400900" y="1388001"/>
              <a:chExt cx="2999565" cy="2166599"/>
            </a:xfrm>
          </p:grpSpPr>
          <p:sp>
            <p:nvSpPr>
              <p:cNvPr id="57" name="Google Shape;909;p58">
                <a:extLst>
                  <a:ext uri="{FF2B5EF4-FFF2-40B4-BE49-F238E27FC236}">
                    <a16:creationId xmlns:a16="http://schemas.microsoft.com/office/drawing/2014/main" id="{E57DFC34-D744-A231-7D49-73AB3987C1FE}"/>
                  </a:ext>
                </a:extLst>
              </p:cNvPr>
              <p:cNvSpPr/>
              <p:nvPr/>
            </p:nvSpPr>
            <p:spPr>
              <a:xfrm>
                <a:off x="6400900" y="1388001"/>
                <a:ext cx="365385" cy="109753"/>
              </a:xfrm>
              <a:custGeom>
                <a:avLst/>
                <a:gdLst/>
                <a:ahLst/>
                <a:cxnLst/>
                <a:rect l="l" t="t" r="r" b="b"/>
                <a:pathLst>
                  <a:path w="9809" h="2946" extrusionOk="0">
                    <a:moveTo>
                      <a:pt x="3256" y="0"/>
                    </a:moveTo>
                    <a:cubicBezTo>
                      <a:pt x="719" y="0"/>
                      <a:pt x="1" y="2945"/>
                      <a:pt x="1" y="2945"/>
                    </a:cubicBezTo>
                    <a:lnTo>
                      <a:pt x="9808" y="2945"/>
                    </a:lnTo>
                    <a:cubicBezTo>
                      <a:pt x="9213" y="1863"/>
                      <a:pt x="8390" y="1567"/>
                      <a:pt x="7670" y="1567"/>
                    </a:cubicBezTo>
                    <a:cubicBezTo>
                      <a:pt x="7204" y="1567"/>
                      <a:pt x="6782" y="1691"/>
                      <a:pt x="6491" y="1805"/>
                    </a:cubicBezTo>
                    <a:cubicBezTo>
                      <a:pt x="6111" y="1189"/>
                      <a:pt x="5136" y="0"/>
                      <a:pt x="325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910;p58">
                <a:extLst>
                  <a:ext uri="{FF2B5EF4-FFF2-40B4-BE49-F238E27FC236}">
                    <a16:creationId xmlns:a16="http://schemas.microsoft.com/office/drawing/2014/main" id="{E4411FF8-C67B-C101-FCAC-640104A6018F}"/>
                  </a:ext>
                </a:extLst>
              </p:cNvPr>
              <p:cNvSpPr/>
              <p:nvPr/>
            </p:nvSpPr>
            <p:spPr>
              <a:xfrm>
                <a:off x="9035099" y="3449350"/>
                <a:ext cx="365366" cy="105250"/>
              </a:xfrm>
              <a:custGeom>
                <a:avLst/>
                <a:gdLst/>
                <a:ahLst/>
                <a:cxnLst/>
                <a:rect l="l" t="t" r="r" b="b"/>
                <a:pathLst>
                  <a:path w="12601" h="2949" extrusionOk="0">
                    <a:moveTo>
                      <a:pt x="2804" y="0"/>
                    </a:moveTo>
                    <a:cubicBezTo>
                      <a:pt x="633" y="0"/>
                      <a:pt x="0" y="2949"/>
                      <a:pt x="0" y="2949"/>
                    </a:cubicBezTo>
                    <a:lnTo>
                      <a:pt x="12601" y="2949"/>
                    </a:lnTo>
                    <a:cubicBezTo>
                      <a:pt x="12086" y="2015"/>
                      <a:pt x="11608" y="1783"/>
                      <a:pt x="11008" y="1783"/>
                    </a:cubicBezTo>
                    <a:cubicBezTo>
                      <a:pt x="10416" y="1783"/>
                      <a:pt x="9705" y="2010"/>
                      <a:pt x="8724" y="2010"/>
                    </a:cubicBezTo>
                    <a:cubicBezTo>
                      <a:pt x="8522" y="2010"/>
                      <a:pt x="8310" y="2000"/>
                      <a:pt x="8084" y="1977"/>
                    </a:cubicBezTo>
                    <a:cubicBezTo>
                      <a:pt x="5647" y="1727"/>
                      <a:pt x="5171" y="102"/>
                      <a:pt x="2912" y="3"/>
                    </a:cubicBezTo>
                    <a:cubicBezTo>
                      <a:pt x="2875" y="1"/>
                      <a:pt x="2839" y="0"/>
                      <a:pt x="28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 name="Google Shape;911;p58">
              <a:extLst>
                <a:ext uri="{FF2B5EF4-FFF2-40B4-BE49-F238E27FC236}">
                  <a16:creationId xmlns:a16="http://schemas.microsoft.com/office/drawing/2014/main" id="{199CDD96-EA09-DCAC-159D-FA3DC4DC285B}"/>
                </a:ext>
              </a:extLst>
            </p:cNvPr>
            <p:cNvSpPr/>
            <p:nvPr/>
          </p:nvSpPr>
          <p:spPr>
            <a:xfrm flipH="1">
              <a:off x="5915025" y="3083451"/>
              <a:ext cx="365385" cy="109753"/>
            </a:xfrm>
            <a:custGeom>
              <a:avLst/>
              <a:gdLst/>
              <a:ahLst/>
              <a:cxnLst/>
              <a:rect l="l" t="t" r="r" b="b"/>
              <a:pathLst>
                <a:path w="9809" h="2946" extrusionOk="0">
                  <a:moveTo>
                    <a:pt x="3256" y="0"/>
                  </a:moveTo>
                  <a:cubicBezTo>
                    <a:pt x="719" y="0"/>
                    <a:pt x="1" y="2945"/>
                    <a:pt x="1" y="2945"/>
                  </a:cubicBezTo>
                  <a:lnTo>
                    <a:pt x="9808" y="2945"/>
                  </a:lnTo>
                  <a:cubicBezTo>
                    <a:pt x="9213" y="1863"/>
                    <a:pt x="8390" y="1567"/>
                    <a:pt x="7670" y="1567"/>
                  </a:cubicBezTo>
                  <a:cubicBezTo>
                    <a:pt x="7204" y="1567"/>
                    <a:pt x="6782" y="1691"/>
                    <a:pt x="6491" y="1805"/>
                  </a:cubicBezTo>
                  <a:cubicBezTo>
                    <a:pt x="6111" y="1189"/>
                    <a:pt x="5136" y="0"/>
                    <a:pt x="325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 name="Google Shape;912;p58">
              <a:extLst>
                <a:ext uri="{FF2B5EF4-FFF2-40B4-BE49-F238E27FC236}">
                  <a16:creationId xmlns:a16="http://schemas.microsoft.com/office/drawing/2014/main" id="{2C76E4F5-20C9-3E52-778D-75527646DB08}"/>
                </a:ext>
              </a:extLst>
            </p:cNvPr>
            <p:cNvGrpSpPr/>
            <p:nvPr/>
          </p:nvGrpSpPr>
          <p:grpSpPr>
            <a:xfrm>
              <a:off x="6532926" y="3193420"/>
              <a:ext cx="1278114" cy="1293739"/>
              <a:chOff x="3230550" y="4566025"/>
              <a:chExt cx="797575" cy="807275"/>
            </a:xfrm>
          </p:grpSpPr>
          <p:sp>
            <p:nvSpPr>
              <p:cNvPr id="46" name="Google Shape;913;p58">
                <a:extLst>
                  <a:ext uri="{FF2B5EF4-FFF2-40B4-BE49-F238E27FC236}">
                    <a16:creationId xmlns:a16="http://schemas.microsoft.com/office/drawing/2014/main" id="{C7E49D50-78FE-29D3-36DF-A84B94C7FF2A}"/>
                  </a:ext>
                </a:extLst>
              </p:cNvPr>
              <p:cNvSpPr/>
              <p:nvPr/>
            </p:nvSpPr>
            <p:spPr>
              <a:xfrm>
                <a:off x="3500775" y="4580200"/>
                <a:ext cx="203075" cy="240700"/>
              </a:xfrm>
              <a:custGeom>
                <a:avLst/>
                <a:gdLst/>
                <a:ahLst/>
                <a:cxnLst/>
                <a:rect l="l" t="t" r="r" b="b"/>
                <a:pathLst>
                  <a:path w="8123" h="9628" extrusionOk="0">
                    <a:moveTo>
                      <a:pt x="6045" y="0"/>
                    </a:moveTo>
                    <a:cubicBezTo>
                      <a:pt x="5977" y="0"/>
                      <a:pt x="5909" y="16"/>
                      <a:pt x="5844" y="49"/>
                    </a:cubicBezTo>
                    <a:cubicBezTo>
                      <a:pt x="5402" y="278"/>
                      <a:pt x="4800" y="886"/>
                      <a:pt x="5076" y="2105"/>
                    </a:cubicBezTo>
                    <a:cubicBezTo>
                      <a:pt x="5244" y="2856"/>
                      <a:pt x="5639" y="4990"/>
                      <a:pt x="5639" y="4990"/>
                    </a:cubicBezTo>
                    <a:cubicBezTo>
                      <a:pt x="5639" y="4990"/>
                      <a:pt x="4256" y="7521"/>
                      <a:pt x="0" y="8666"/>
                    </a:cubicBezTo>
                    <a:lnTo>
                      <a:pt x="5263" y="9628"/>
                    </a:lnTo>
                    <a:lnTo>
                      <a:pt x="7714" y="5870"/>
                    </a:lnTo>
                    <a:cubicBezTo>
                      <a:pt x="8043" y="5403"/>
                      <a:pt x="8123" y="4804"/>
                      <a:pt x="7924" y="4270"/>
                    </a:cubicBezTo>
                    <a:lnTo>
                      <a:pt x="6478" y="305"/>
                    </a:lnTo>
                    <a:cubicBezTo>
                      <a:pt x="6409" y="117"/>
                      <a:pt x="6231" y="0"/>
                      <a:pt x="604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914;p58">
                <a:extLst>
                  <a:ext uri="{FF2B5EF4-FFF2-40B4-BE49-F238E27FC236}">
                    <a16:creationId xmlns:a16="http://schemas.microsoft.com/office/drawing/2014/main" id="{A4FBEC5D-A3C3-B485-D79E-9F92834CD06B}"/>
                  </a:ext>
                </a:extLst>
              </p:cNvPr>
              <p:cNvSpPr/>
              <p:nvPr/>
            </p:nvSpPr>
            <p:spPr>
              <a:xfrm>
                <a:off x="3634275" y="4571475"/>
                <a:ext cx="279450" cy="268725"/>
              </a:xfrm>
              <a:custGeom>
                <a:avLst/>
                <a:gdLst/>
                <a:ahLst/>
                <a:cxnLst/>
                <a:rect l="l" t="t" r="r" b="b"/>
                <a:pathLst>
                  <a:path w="11178" h="10749" extrusionOk="0">
                    <a:moveTo>
                      <a:pt x="10426" y="1"/>
                    </a:moveTo>
                    <a:cubicBezTo>
                      <a:pt x="10016" y="1"/>
                      <a:pt x="9516" y="171"/>
                      <a:pt x="9231" y="828"/>
                    </a:cubicBezTo>
                    <a:cubicBezTo>
                      <a:pt x="8626" y="2219"/>
                      <a:pt x="7910" y="4678"/>
                      <a:pt x="7910" y="4678"/>
                    </a:cubicBezTo>
                    <a:lnTo>
                      <a:pt x="5152" y="8156"/>
                    </a:lnTo>
                    <a:lnTo>
                      <a:pt x="0" y="9404"/>
                    </a:lnTo>
                    <a:lnTo>
                      <a:pt x="7284" y="10748"/>
                    </a:lnTo>
                    <a:lnTo>
                      <a:pt x="7607" y="9277"/>
                    </a:lnTo>
                    <a:lnTo>
                      <a:pt x="10111" y="5380"/>
                    </a:lnTo>
                    <a:cubicBezTo>
                      <a:pt x="10250" y="5165"/>
                      <a:pt x="10344" y="4926"/>
                      <a:pt x="10389" y="4674"/>
                    </a:cubicBezTo>
                    <a:lnTo>
                      <a:pt x="11144" y="498"/>
                    </a:lnTo>
                    <a:cubicBezTo>
                      <a:pt x="11177" y="314"/>
                      <a:pt x="11073" y="132"/>
                      <a:pt x="10895" y="75"/>
                    </a:cubicBezTo>
                    <a:cubicBezTo>
                      <a:pt x="10775" y="35"/>
                      <a:pt x="10610" y="1"/>
                      <a:pt x="1042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915;p58">
                <a:extLst>
                  <a:ext uri="{FF2B5EF4-FFF2-40B4-BE49-F238E27FC236}">
                    <a16:creationId xmlns:a16="http://schemas.microsoft.com/office/drawing/2014/main" id="{782B26CB-7EF6-4F4E-7F2E-A921EFB1237A}"/>
                  </a:ext>
                </a:extLst>
              </p:cNvPr>
              <p:cNvSpPr/>
              <p:nvPr/>
            </p:nvSpPr>
            <p:spPr>
              <a:xfrm>
                <a:off x="3612950" y="4566025"/>
                <a:ext cx="208600" cy="252125"/>
              </a:xfrm>
              <a:custGeom>
                <a:avLst/>
                <a:gdLst/>
                <a:ahLst/>
                <a:cxnLst/>
                <a:rect l="l" t="t" r="r" b="b"/>
                <a:pathLst>
                  <a:path w="8344" h="10085" extrusionOk="0">
                    <a:moveTo>
                      <a:pt x="7811" y="1"/>
                    </a:moveTo>
                    <a:cubicBezTo>
                      <a:pt x="7414" y="1"/>
                      <a:pt x="6816" y="140"/>
                      <a:pt x="6531" y="798"/>
                    </a:cubicBezTo>
                    <a:cubicBezTo>
                      <a:pt x="6003" y="2007"/>
                      <a:pt x="5074" y="6027"/>
                      <a:pt x="5074" y="6027"/>
                    </a:cubicBezTo>
                    <a:lnTo>
                      <a:pt x="0" y="8521"/>
                    </a:lnTo>
                    <a:lnTo>
                      <a:pt x="2114" y="10085"/>
                    </a:lnTo>
                    <a:lnTo>
                      <a:pt x="6420" y="8892"/>
                    </a:lnTo>
                    <a:lnTo>
                      <a:pt x="7069" y="7895"/>
                    </a:lnTo>
                    <a:lnTo>
                      <a:pt x="7963" y="3859"/>
                    </a:lnTo>
                    <a:lnTo>
                      <a:pt x="8323" y="424"/>
                    </a:lnTo>
                    <a:cubicBezTo>
                      <a:pt x="8343" y="217"/>
                      <a:pt x="8194" y="33"/>
                      <a:pt x="7987" y="10"/>
                    </a:cubicBezTo>
                    <a:cubicBezTo>
                      <a:pt x="7936" y="5"/>
                      <a:pt x="7876" y="1"/>
                      <a:pt x="781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 name="Google Shape;916;p58">
                <a:extLst>
                  <a:ext uri="{FF2B5EF4-FFF2-40B4-BE49-F238E27FC236}">
                    <a16:creationId xmlns:a16="http://schemas.microsoft.com/office/drawing/2014/main" id="{6B543A2D-2E8C-FDBA-EBB7-F00C070CF9B6}"/>
                  </a:ext>
                </a:extLst>
              </p:cNvPr>
              <p:cNvSpPr/>
              <p:nvPr/>
            </p:nvSpPr>
            <p:spPr>
              <a:xfrm>
                <a:off x="3230550" y="4856325"/>
                <a:ext cx="264775" cy="516975"/>
              </a:xfrm>
              <a:custGeom>
                <a:avLst/>
                <a:gdLst/>
                <a:ahLst/>
                <a:cxnLst/>
                <a:rect l="l" t="t" r="r" b="b"/>
                <a:pathLst>
                  <a:path w="10591" h="20679" extrusionOk="0">
                    <a:moveTo>
                      <a:pt x="2182" y="1"/>
                    </a:moveTo>
                    <a:lnTo>
                      <a:pt x="1" y="20679"/>
                    </a:lnTo>
                    <a:lnTo>
                      <a:pt x="10590" y="20679"/>
                    </a:lnTo>
                    <a:lnTo>
                      <a:pt x="8708" y="1320"/>
                    </a:lnTo>
                    <a:lnTo>
                      <a:pt x="218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917;p58">
                <a:extLst>
                  <a:ext uri="{FF2B5EF4-FFF2-40B4-BE49-F238E27FC236}">
                    <a16:creationId xmlns:a16="http://schemas.microsoft.com/office/drawing/2014/main" id="{702F3783-C8FC-BDB2-0E3F-3DA556F62A59}"/>
                  </a:ext>
                </a:extLst>
              </p:cNvPr>
              <p:cNvSpPr/>
              <p:nvPr/>
            </p:nvSpPr>
            <p:spPr>
              <a:xfrm>
                <a:off x="3285075" y="4733925"/>
                <a:ext cx="562500" cy="206675"/>
              </a:xfrm>
              <a:custGeom>
                <a:avLst/>
                <a:gdLst/>
                <a:ahLst/>
                <a:cxnLst/>
                <a:rect l="l" t="t" r="r" b="b"/>
                <a:pathLst>
                  <a:path w="22500" h="8267" extrusionOk="0">
                    <a:moveTo>
                      <a:pt x="5341" y="1"/>
                    </a:moveTo>
                    <a:cubicBezTo>
                      <a:pt x="195" y="322"/>
                      <a:pt x="1" y="4897"/>
                      <a:pt x="1" y="4897"/>
                    </a:cubicBezTo>
                    <a:lnTo>
                      <a:pt x="5795" y="8266"/>
                    </a:lnTo>
                    <a:lnTo>
                      <a:pt x="22500" y="4578"/>
                    </a:lnTo>
                    <a:lnTo>
                      <a:pt x="13784" y="1108"/>
                    </a:lnTo>
                    <a:lnTo>
                      <a:pt x="534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918;p58">
                <a:extLst>
                  <a:ext uri="{FF2B5EF4-FFF2-40B4-BE49-F238E27FC236}">
                    <a16:creationId xmlns:a16="http://schemas.microsoft.com/office/drawing/2014/main" id="{E7940E5E-8919-987E-F442-094371699857}"/>
                  </a:ext>
                </a:extLst>
              </p:cNvPr>
              <p:cNvSpPr/>
              <p:nvPr/>
            </p:nvSpPr>
            <p:spPr>
              <a:xfrm>
                <a:off x="3642350" y="4632875"/>
                <a:ext cx="385775" cy="215550"/>
              </a:xfrm>
              <a:custGeom>
                <a:avLst/>
                <a:gdLst/>
                <a:ahLst/>
                <a:cxnLst/>
                <a:rect l="l" t="t" r="r" b="b"/>
                <a:pathLst>
                  <a:path w="15431" h="8622" extrusionOk="0">
                    <a:moveTo>
                      <a:pt x="14239" y="0"/>
                    </a:moveTo>
                    <a:cubicBezTo>
                      <a:pt x="13959" y="0"/>
                      <a:pt x="13663" y="67"/>
                      <a:pt x="13377" y="250"/>
                    </a:cubicBezTo>
                    <a:cubicBezTo>
                      <a:pt x="12317" y="927"/>
                      <a:pt x="7599" y="5622"/>
                      <a:pt x="7599" y="5622"/>
                    </a:cubicBezTo>
                    <a:lnTo>
                      <a:pt x="1" y="5651"/>
                    </a:lnTo>
                    <a:lnTo>
                      <a:pt x="8209" y="8622"/>
                    </a:lnTo>
                    <a:lnTo>
                      <a:pt x="8778" y="8530"/>
                    </a:lnTo>
                    <a:cubicBezTo>
                      <a:pt x="9228" y="8456"/>
                      <a:pt x="9637" y="8227"/>
                      <a:pt x="9931" y="7875"/>
                    </a:cubicBezTo>
                    <a:lnTo>
                      <a:pt x="15216" y="1130"/>
                    </a:lnTo>
                    <a:cubicBezTo>
                      <a:pt x="15431" y="874"/>
                      <a:pt x="15353" y="295"/>
                      <a:pt x="15046" y="170"/>
                    </a:cubicBezTo>
                    <a:cubicBezTo>
                      <a:pt x="14818" y="77"/>
                      <a:pt x="14538" y="0"/>
                      <a:pt x="1423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919;p58">
                <a:extLst>
                  <a:ext uri="{FF2B5EF4-FFF2-40B4-BE49-F238E27FC236}">
                    <a16:creationId xmlns:a16="http://schemas.microsoft.com/office/drawing/2014/main" id="{FA9ECC46-7695-D34E-02DF-C3CAF76ACC58}"/>
                  </a:ext>
                </a:extLst>
              </p:cNvPr>
              <p:cNvSpPr/>
              <p:nvPr/>
            </p:nvSpPr>
            <p:spPr>
              <a:xfrm>
                <a:off x="3448250" y="4742275"/>
                <a:ext cx="344150" cy="193975"/>
              </a:xfrm>
              <a:custGeom>
                <a:avLst/>
                <a:gdLst/>
                <a:ahLst/>
                <a:cxnLst/>
                <a:rect l="l" t="t" r="r" b="b"/>
                <a:pathLst>
                  <a:path w="13766" h="7759" extrusionOk="0">
                    <a:moveTo>
                      <a:pt x="13329" y="0"/>
                    </a:moveTo>
                    <a:lnTo>
                      <a:pt x="0" y="5882"/>
                    </a:lnTo>
                    <a:lnTo>
                      <a:pt x="17" y="7759"/>
                    </a:lnTo>
                    <a:lnTo>
                      <a:pt x="10093" y="5543"/>
                    </a:lnTo>
                    <a:lnTo>
                      <a:pt x="13765" y="1635"/>
                    </a:lnTo>
                    <a:lnTo>
                      <a:pt x="1332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920;p58">
                <a:extLst>
                  <a:ext uri="{FF2B5EF4-FFF2-40B4-BE49-F238E27FC236}">
                    <a16:creationId xmlns:a16="http://schemas.microsoft.com/office/drawing/2014/main" id="{4DE48B42-13A1-10B9-182A-742A1587FFDF}"/>
                  </a:ext>
                </a:extLst>
              </p:cNvPr>
              <p:cNvSpPr/>
              <p:nvPr/>
            </p:nvSpPr>
            <p:spPr>
              <a:xfrm>
                <a:off x="3825875" y="4760950"/>
                <a:ext cx="22775" cy="32350"/>
              </a:xfrm>
              <a:custGeom>
                <a:avLst/>
                <a:gdLst/>
                <a:ahLst/>
                <a:cxnLst/>
                <a:rect l="l" t="t" r="r" b="b"/>
                <a:pathLst>
                  <a:path w="911" h="1294" fill="none" extrusionOk="0">
                    <a:moveTo>
                      <a:pt x="82" y="0"/>
                    </a:moveTo>
                    <a:cubicBezTo>
                      <a:pt x="82" y="0"/>
                      <a:pt x="0" y="765"/>
                      <a:pt x="911" y="1293"/>
                    </a:cubicBezTo>
                  </a:path>
                </a:pathLst>
              </a:custGeom>
              <a:solidFill>
                <a:schemeClr val="accent3"/>
              </a:solidFill>
              <a:ln w="100" cap="rnd" cmpd="sng">
                <a:solidFill>
                  <a:srgbClr val="F2AB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921;p58">
                <a:extLst>
                  <a:ext uri="{FF2B5EF4-FFF2-40B4-BE49-F238E27FC236}">
                    <a16:creationId xmlns:a16="http://schemas.microsoft.com/office/drawing/2014/main" id="{7A4B0810-9DE9-04D4-58E1-8CF50FAA1C8F}"/>
                  </a:ext>
                </a:extLst>
              </p:cNvPr>
              <p:cNvSpPr/>
              <p:nvPr/>
            </p:nvSpPr>
            <p:spPr>
              <a:xfrm>
                <a:off x="3554175" y="4738950"/>
                <a:ext cx="171925" cy="53925"/>
              </a:xfrm>
              <a:custGeom>
                <a:avLst/>
                <a:gdLst/>
                <a:ahLst/>
                <a:cxnLst/>
                <a:rect l="l" t="t" r="r" b="b"/>
                <a:pathLst>
                  <a:path w="6877" h="2157" extrusionOk="0">
                    <a:moveTo>
                      <a:pt x="2327" y="0"/>
                    </a:moveTo>
                    <a:lnTo>
                      <a:pt x="0" y="610"/>
                    </a:lnTo>
                    <a:lnTo>
                      <a:pt x="3450" y="2157"/>
                    </a:lnTo>
                    <a:lnTo>
                      <a:pt x="6877" y="553"/>
                    </a:lnTo>
                    <a:lnTo>
                      <a:pt x="5723" y="569"/>
                    </a:lnTo>
                    <a:cubicBezTo>
                      <a:pt x="5678" y="570"/>
                      <a:pt x="5634" y="570"/>
                      <a:pt x="5589" y="570"/>
                    </a:cubicBezTo>
                    <a:cubicBezTo>
                      <a:pt x="4804" y="570"/>
                      <a:pt x="4023" y="468"/>
                      <a:pt x="3266" y="266"/>
                    </a:cubicBezTo>
                    <a:lnTo>
                      <a:pt x="232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922;p58">
                <a:extLst>
                  <a:ext uri="{FF2B5EF4-FFF2-40B4-BE49-F238E27FC236}">
                    <a16:creationId xmlns:a16="http://schemas.microsoft.com/office/drawing/2014/main" id="{23592D0E-89C8-2335-6A5D-7DDEA9560DAA}"/>
                  </a:ext>
                </a:extLst>
              </p:cNvPr>
              <p:cNvSpPr/>
              <p:nvPr/>
            </p:nvSpPr>
            <p:spPr>
              <a:xfrm>
                <a:off x="3763000" y="4733225"/>
                <a:ext cx="33425" cy="42000"/>
              </a:xfrm>
              <a:custGeom>
                <a:avLst/>
                <a:gdLst/>
                <a:ahLst/>
                <a:cxnLst/>
                <a:rect l="l" t="t" r="r" b="b"/>
                <a:pathLst>
                  <a:path w="1337" h="1680" fill="none" extrusionOk="0">
                    <a:moveTo>
                      <a:pt x="1337" y="0"/>
                    </a:moveTo>
                    <a:lnTo>
                      <a:pt x="1" y="1680"/>
                    </a:lnTo>
                  </a:path>
                </a:pathLst>
              </a:custGeom>
              <a:solidFill>
                <a:schemeClr val="accent3"/>
              </a:solidFill>
              <a:ln w="100" cap="rnd" cmpd="sng">
                <a:solidFill>
                  <a:srgbClr val="E3948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923;p58">
                <a:extLst>
                  <a:ext uri="{FF2B5EF4-FFF2-40B4-BE49-F238E27FC236}">
                    <a16:creationId xmlns:a16="http://schemas.microsoft.com/office/drawing/2014/main" id="{D02565AA-036A-20B0-5CE9-BF64122A5203}"/>
                  </a:ext>
                </a:extLst>
              </p:cNvPr>
              <p:cNvSpPr/>
              <p:nvPr/>
            </p:nvSpPr>
            <p:spPr>
              <a:xfrm>
                <a:off x="3297600" y="4732500"/>
                <a:ext cx="498475" cy="203800"/>
              </a:xfrm>
              <a:custGeom>
                <a:avLst/>
                <a:gdLst/>
                <a:ahLst/>
                <a:cxnLst/>
                <a:rect l="l" t="t" r="r" b="b"/>
                <a:pathLst>
                  <a:path w="19939" h="8152" extrusionOk="0">
                    <a:moveTo>
                      <a:pt x="5232" y="1"/>
                    </a:moveTo>
                    <a:cubicBezTo>
                      <a:pt x="1363" y="1"/>
                      <a:pt x="1" y="3143"/>
                      <a:pt x="1" y="3143"/>
                    </a:cubicBezTo>
                    <a:lnTo>
                      <a:pt x="6043" y="8152"/>
                    </a:lnTo>
                    <a:lnTo>
                      <a:pt x="6053" y="7652"/>
                    </a:lnTo>
                    <a:cubicBezTo>
                      <a:pt x="6063" y="7200"/>
                      <a:pt x="6376" y="6809"/>
                      <a:pt x="6820" y="6707"/>
                    </a:cubicBezTo>
                    <a:lnTo>
                      <a:pt x="14953" y="4712"/>
                    </a:lnTo>
                    <a:cubicBezTo>
                      <a:pt x="15239" y="4651"/>
                      <a:pt x="15513" y="4545"/>
                      <a:pt x="15769" y="4399"/>
                    </a:cubicBezTo>
                    <a:lnTo>
                      <a:pt x="19628" y="2180"/>
                    </a:lnTo>
                    <a:cubicBezTo>
                      <a:pt x="19646" y="2169"/>
                      <a:pt x="19662" y="2157"/>
                      <a:pt x="19681" y="2145"/>
                    </a:cubicBezTo>
                    <a:cubicBezTo>
                      <a:pt x="19898" y="1981"/>
                      <a:pt x="19938" y="1674"/>
                      <a:pt x="19775" y="1459"/>
                    </a:cubicBezTo>
                    <a:cubicBezTo>
                      <a:pt x="19353" y="906"/>
                      <a:pt x="18723" y="727"/>
                      <a:pt x="18048" y="727"/>
                    </a:cubicBezTo>
                    <a:cubicBezTo>
                      <a:pt x="17749" y="727"/>
                      <a:pt x="17442" y="762"/>
                      <a:pt x="17140" y="815"/>
                    </a:cubicBezTo>
                    <a:lnTo>
                      <a:pt x="14633" y="1255"/>
                    </a:lnTo>
                    <a:cubicBezTo>
                      <a:pt x="14633" y="1255"/>
                      <a:pt x="9832" y="183"/>
                      <a:pt x="5531" y="7"/>
                    </a:cubicBezTo>
                    <a:cubicBezTo>
                      <a:pt x="5430" y="3"/>
                      <a:pt x="5330" y="1"/>
                      <a:pt x="52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 name="Title 1">
            <a:extLst>
              <a:ext uri="{FF2B5EF4-FFF2-40B4-BE49-F238E27FC236}">
                <a16:creationId xmlns:a16="http://schemas.microsoft.com/office/drawing/2014/main" id="{DFBDCABC-79E4-93C4-9BFA-BA3659E108B9}"/>
              </a:ext>
            </a:extLst>
          </p:cNvPr>
          <p:cNvSpPr>
            <a:spLocks noGrp="1"/>
          </p:cNvSpPr>
          <p:nvPr>
            <p:ph type="title"/>
          </p:nvPr>
        </p:nvSpPr>
        <p:spPr/>
        <p:txBody>
          <a:bodyPr/>
          <a:lstStyle/>
          <a:p>
            <a:r>
              <a:rPr lang="en-GB" sz="1800" b="1" i="0" dirty="0">
                <a:effectLst/>
                <a:latin typeface="+mj-lt"/>
              </a:rPr>
              <a:t>Understanding Scope 1, 2, and 3 in the Climate Action Plan</a:t>
            </a:r>
            <a:br>
              <a:rPr lang="en-GB" sz="1600" dirty="0">
                <a:latin typeface="+mj-lt"/>
              </a:rPr>
            </a:br>
            <a:endParaRPr lang="en-US" sz="1600" dirty="0">
              <a:latin typeface="+mj-lt"/>
            </a:endParaRPr>
          </a:p>
        </p:txBody>
      </p:sp>
      <p:sp>
        <p:nvSpPr>
          <p:cNvPr id="4" name="Text Placeholder 3">
            <a:extLst>
              <a:ext uri="{FF2B5EF4-FFF2-40B4-BE49-F238E27FC236}">
                <a16:creationId xmlns:a16="http://schemas.microsoft.com/office/drawing/2014/main" id="{62B93F01-A4EE-834D-E47E-011D538AA63A}"/>
              </a:ext>
            </a:extLst>
          </p:cNvPr>
          <p:cNvSpPr>
            <a:spLocks noGrp="1"/>
          </p:cNvSpPr>
          <p:nvPr>
            <p:ph type="body" idx="2"/>
          </p:nvPr>
        </p:nvSpPr>
        <p:spPr>
          <a:xfrm>
            <a:off x="720000" y="1180908"/>
            <a:ext cx="5822431" cy="3354219"/>
          </a:xfrm>
        </p:spPr>
        <p:txBody>
          <a:bodyPr/>
          <a:lstStyle/>
          <a:p>
            <a:pPr marL="139700" indent="0">
              <a:buNone/>
            </a:pPr>
            <a:r>
              <a:rPr lang="en-US" sz="1400" b="1" dirty="0">
                <a:solidFill>
                  <a:schemeClr val="tx1"/>
                </a:solidFill>
                <a:latin typeface="+mn-lt"/>
              </a:rPr>
              <a:t>Scope 1 - Direct Greenhouse Gas Emissions</a:t>
            </a:r>
          </a:p>
          <a:p>
            <a:r>
              <a:rPr lang="en-US" sz="1400" dirty="0">
                <a:latin typeface="+mn-lt"/>
              </a:rPr>
              <a:t>Emissions from sources that are owned or controlled by the organization.</a:t>
            </a:r>
          </a:p>
          <a:p>
            <a:pPr marL="139700" indent="0">
              <a:buNone/>
            </a:pPr>
            <a:endParaRPr lang="en-US" sz="1400" dirty="0">
              <a:latin typeface="+mn-lt"/>
            </a:endParaRPr>
          </a:p>
          <a:p>
            <a:pPr marL="139700" indent="0">
              <a:buNone/>
            </a:pPr>
            <a:r>
              <a:rPr lang="en-US" sz="1400" b="1" dirty="0">
                <a:solidFill>
                  <a:schemeClr val="tx1"/>
                </a:solidFill>
                <a:latin typeface="+mn-lt"/>
              </a:rPr>
              <a:t>Scope 2 - Indirect Greenhouse Gas Emissions</a:t>
            </a:r>
          </a:p>
          <a:p>
            <a:r>
              <a:rPr lang="en-US" sz="1400" dirty="0">
                <a:latin typeface="+mn-lt"/>
              </a:rPr>
              <a:t>Emissions from the generation of purchased or acquired electricity, steam, heat, or cooling consumed by the organization.</a:t>
            </a:r>
          </a:p>
          <a:p>
            <a:pPr marL="139700" indent="0">
              <a:buNone/>
            </a:pPr>
            <a:endParaRPr lang="en-US" sz="1400" dirty="0">
              <a:latin typeface="+mn-lt"/>
            </a:endParaRPr>
          </a:p>
          <a:p>
            <a:pPr marL="139700" indent="0">
              <a:buNone/>
            </a:pPr>
            <a:r>
              <a:rPr lang="en-US" sz="1400" b="1" dirty="0">
                <a:solidFill>
                  <a:schemeClr val="tx1"/>
                </a:solidFill>
                <a:latin typeface="+mn-lt"/>
              </a:rPr>
              <a:t>Scope 3 - Other Indirect Greenhouse Gas Emissions</a:t>
            </a:r>
          </a:p>
          <a:p>
            <a:r>
              <a:rPr lang="en-US" sz="1400" dirty="0">
                <a:latin typeface="+mn-lt"/>
              </a:rPr>
              <a:t>All other indirect emissions that occur as a consequence of the activities of the organization, but from sources not owned or controlled by the organization.</a:t>
            </a:r>
          </a:p>
          <a:p>
            <a:pPr marL="139700" indent="0">
              <a:buNone/>
            </a:pPr>
            <a:br>
              <a:rPr lang="en-US" sz="1150" dirty="0"/>
            </a:br>
            <a:endParaRPr lang="en-US" sz="1150" dirty="0"/>
          </a:p>
        </p:txBody>
      </p:sp>
      <p:pic>
        <p:nvPicPr>
          <p:cNvPr id="36" name="Picture 35" descr="A green and white logo&#10;&#10;Description automatically generated with medium confidence">
            <a:extLst>
              <a:ext uri="{FF2B5EF4-FFF2-40B4-BE49-F238E27FC236}">
                <a16:creationId xmlns:a16="http://schemas.microsoft.com/office/drawing/2014/main" id="{53E9A76A-5747-668B-EFF6-7F3F65A49CBF}"/>
              </a:ext>
            </a:extLst>
          </p:cNvPr>
          <p:cNvPicPr>
            <a:picLocks noChangeAspect="1"/>
          </p:cNvPicPr>
          <p:nvPr/>
        </p:nvPicPr>
        <p:blipFill>
          <a:blip r:embed="rId3"/>
          <a:stretch>
            <a:fillRect/>
          </a:stretch>
        </p:blipFill>
        <p:spPr>
          <a:xfrm>
            <a:off x="7088950" y="2036448"/>
            <a:ext cx="569738" cy="529805"/>
          </a:xfrm>
          <a:prstGeom prst="rect">
            <a:avLst/>
          </a:prstGeom>
        </p:spPr>
      </p:pic>
    </p:spTree>
    <p:extLst>
      <p:ext uri="{BB962C8B-B14F-4D97-AF65-F5344CB8AC3E}">
        <p14:creationId xmlns:p14="http://schemas.microsoft.com/office/powerpoint/2010/main" val="4386598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D05EA-345D-B9B4-B7FA-4A032BC1563D}"/>
              </a:ext>
            </a:extLst>
          </p:cNvPr>
          <p:cNvSpPr>
            <a:spLocks noGrp="1"/>
          </p:cNvSpPr>
          <p:nvPr>
            <p:ph type="title"/>
          </p:nvPr>
        </p:nvSpPr>
        <p:spPr>
          <a:xfrm>
            <a:off x="720000" y="541729"/>
            <a:ext cx="7704000" cy="451500"/>
          </a:xfrm>
        </p:spPr>
        <p:txBody>
          <a:bodyPr/>
          <a:lstStyle/>
          <a:p>
            <a:r>
              <a:rPr lang="en-GB" sz="2000" b="1" i="0" dirty="0">
                <a:effectLst/>
                <a:latin typeface="+mj-lt"/>
              </a:rPr>
              <a:t>Levers in the Climate Action Plan</a:t>
            </a:r>
            <a:endParaRPr lang="en-US" sz="2000" dirty="0">
              <a:latin typeface="+mj-lt"/>
            </a:endParaRPr>
          </a:p>
        </p:txBody>
      </p:sp>
      <p:sp>
        <p:nvSpPr>
          <p:cNvPr id="4" name="TextBox 3">
            <a:extLst>
              <a:ext uri="{FF2B5EF4-FFF2-40B4-BE49-F238E27FC236}">
                <a16:creationId xmlns:a16="http://schemas.microsoft.com/office/drawing/2014/main" id="{36ABD877-68BC-54EC-C84A-FAF4514D1270}"/>
              </a:ext>
            </a:extLst>
          </p:cNvPr>
          <p:cNvSpPr txBox="1"/>
          <p:nvPr/>
        </p:nvSpPr>
        <p:spPr>
          <a:xfrm>
            <a:off x="715356" y="1060795"/>
            <a:ext cx="7704000" cy="4047262"/>
          </a:xfrm>
          <a:prstGeom prst="rect">
            <a:avLst/>
          </a:prstGeom>
          <a:noFill/>
        </p:spPr>
        <p:txBody>
          <a:bodyPr wrap="square">
            <a:spAutoFit/>
          </a:bodyPr>
          <a:lstStyle/>
          <a:p>
            <a:r>
              <a:rPr lang="en-US" sz="1300" b="1" dirty="0">
                <a:solidFill>
                  <a:srgbClr val="008800"/>
                </a:solidFill>
              </a:rPr>
              <a:t>Energy Efficiency (Scope 1 &amp; 2 Levers)</a:t>
            </a:r>
          </a:p>
          <a:p>
            <a:r>
              <a:rPr lang="en-US" sz="1300" dirty="0">
                <a:solidFill>
                  <a:schemeClr val="tx1"/>
                </a:solidFill>
              </a:rPr>
              <a:t>Implement energy-saving technologies and practices across our operations</a:t>
            </a:r>
            <a:endParaRPr lang="en-US" sz="1300" dirty="0">
              <a:solidFill>
                <a:srgbClr val="008800"/>
              </a:solidFill>
            </a:endParaRPr>
          </a:p>
          <a:p>
            <a:endParaRPr lang="en-US" sz="1300" dirty="0">
              <a:solidFill>
                <a:srgbClr val="008800"/>
              </a:solidFill>
            </a:endParaRPr>
          </a:p>
          <a:p>
            <a:r>
              <a:rPr lang="en-US" sz="1300" b="1" dirty="0">
                <a:solidFill>
                  <a:srgbClr val="008800"/>
                </a:solidFill>
              </a:rPr>
              <a:t>Renewable Energy (Scope 2 Levers)</a:t>
            </a:r>
          </a:p>
          <a:p>
            <a:r>
              <a:rPr lang="en-US" sz="1300" dirty="0"/>
              <a:t>Transition to renewable sources for electricity needs</a:t>
            </a:r>
          </a:p>
          <a:p>
            <a:endParaRPr lang="en-US" sz="1300" dirty="0"/>
          </a:p>
          <a:p>
            <a:r>
              <a:rPr lang="en-US" sz="1300" b="1" dirty="0">
                <a:solidFill>
                  <a:srgbClr val="008800"/>
                </a:solidFill>
              </a:rPr>
              <a:t>Transportation and Logistics (Scope 1 &amp; 3 Levers)</a:t>
            </a:r>
          </a:p>
          <a:p>
            <a:r>
              <a:rPr lang="en-US" sz="1300" dirty="0"/>
              <a:t>Optimize transport routes and adopt low-carbon transport modes</a:t>
            </a:r>
          </a:p>
          <a:p>
            <a:endParaRPr lang="en-US" sz="1300" dirty="0"/>
          </a:p>
          <a:p>
            <a:r>
              <a:rPr lang="en-US" sz="1300" b="1" dirty="0">
                <a:solidFill>
                  <a:srgbClr val="008800"/>
                </a:solidFill>
              </a:rPr>
              <a:t>Waste Management (Scope 1 &amp; 3 Levers)</a:t>
            </a:r>
          </a:p>
          <a:p>
            <a:r>
              <a:rPr lang="en-US" sz="1300" dirty="0"/>
              <a:t>Reduce waste and promote recycling and composting</a:t>
            </a:r>
          </a:p>
          <a:p>
            <a:endParaRPr lang="en-US" sz="1300" dirty="0"/>
          </a:p>
          <a:p>
            <a:r>
              <a:rPr lang="en-US" sz="1300" b="1" dirty="0">
                <a:solidFill>
                  <a:srgbClr val="008800"/>
                </a:solidFill>
              </a:rPr>
              <a:t>Supply Chain Management (Scope 3 Levers)</a:t>
            </a:r>
          </a:p>
          <a:p>
            <a:r>
              <a:rPr lang="en-US" sz="1300" dirty="0"/>
              <a:t>Encourage and work with suppliers to reduce their emissions</a:t>
            </a:r>
          </a:p>
          <a:p>
            <a:endParaRPr lang="en-US" sz="1300" dirty="0"/>
          </a:p>
          <a:p>
            <a:r>
              <a:rPr lang="en-US" sz="1300" b="1" dirty="0">
                <a:solidFill>
                  <a:srgbClr val="008800"/>
                </a:solidFill>
              </a:rPr>
              <a:t>Employee Engagement (Scope 1, 2 &amp; 3 Levers)</a:t>
            </a:r>
          </a:p>
          <a:p>
            <a:r>
              <a:rPr lang="en-US" sz="1300" dirty="0"/>
              <a:t>Educate and engage employees in sustainable practices</a:t>
            </a:r>
          </a:p>
          <a:p>
            <a:endParaRPr lang="en-US" sz="1200" dirty="0"/>
          </a:p>
          <a:p>
            <a:endParaRPr lang="en-US" sz="1200" dirty="0"/>
          </a:p>
          <a:p>
            <a:endParaRPr lang="en-US" sz="1200" dirty="0"/>
          </a:p>
        </p:txBody>
      </p:sp>
      <p:grpSp>
        <p:nvGrpSpPr>
          <p:cNvPr id="6" name="Google Shape;309;p39">
            <a:extLst>
              <a:ext uri="{FF2B5EF4-FFF2-40B4-BE49-F238E27FC236}">
                <a16:creationId xmlns:a16="http://schemas.microsoft.com/office/drawing/2014/main" id="{78622080-05F0-4D2F-6BF8-2AF8161FAEEE}"/>
              </a:ext>
            </a:extLst>
          </p:cNvPr>
          <p:cNvGrpSpPr/>
          <p:nvPr/>
        </p:nvGrpSpPr>
        <p:grpSpPr>
          <a:xfrm>
            <a:off x="4997454" y="1488089"/>
            <a:ext cx="3649167" cy="2894938"/>
            <a:chOff x="4810187" y="1361268"/>
            <a:chExt cx="3758153" cy="2981399"/>
          </a:xfrm>
        </p:grpSpPr>
        <p:sp>
          <p:nvSpPr>
            <p:cNvPr id="7" name="Google Shape;310;p39">
              <a:extLst>
                <a:ext uri="{FF2B5EF4-FFF2-40B4-BE49-F238E27FC236}">
                  <a16:creationId xmlns:a16="http://schemas.microsoft.com/office/drawing/2014/main" id="{65FB0618-AE5A-CA35-9D43-D421D166BE56}"/>
                </a:ext>
              </a:extLst>
            </p:cNvPr>
            <p:cNvSpPr/>
            <p:nvPr/>
          </p:nvSpPr>
          <p:spPr>
            <a:xfrm>
              <a:off x="6716250" y="1631638"/>
              <a:ext cx="233775" cy="234500"/>
            </a:xfrm>
            <a:custGeom>
              <a:avLst/>
              <a:gdLst/>
              <a:ahLst/>
              <a:cxnLst/>
              <a:rect l="l" t="t" r="r" b="b"/>
              <a:pathLst>
                <a:path w="9351" h="9380" extrusionOk="0">
                  <a:moveTo>
                    <a:pt x="4676" y="1"/>
                  </a:moveTo>
                  <a:cubicBezTo>
                    <a:pt x="2093" y="1"/>
                    <a:pt x="1" y="2101"/>
                    <a:pt x="1" y="4690"/>
                  </a:cubicBezTo>
                  <a:cubicBezTo>
                    <a:pt x="1" y="7280"/>
                    <a:pt x="2093" y="9380"/>
                    <a:pt x="4676" y="9380"/>
                  </a:cubicBezTo>
                  <a:cubicBezTo>
                    <a:pt x="7258" y="9380"/>
                    <a:pt x="9351" y="7280"/>
                    <a:pt x="9351" y="4690"/>
                  </a:cubicBezTo>
                  <a:cubicBezTo>
                    <a:pt x="9351" y="2100"/>
                    <a:pt x="7258" y="1"/>
                    <a:pt x="467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 name="Google Shape;311;p39">
              <a:extLst>
                <a:ext uri="{FF2B5EF4-FFF2-40B4-BE49-F238E27FC236}">
                  <a16:creationId xmlns:a16="http://schemas.microsoft.com/office/drawing/2014/main" id="{47E03764-6F3B-AD93-2D42-48F5053A6FD2}"/>
                </a:ext>
              </a:extLst>
            </p:cNvPr>
            <p:cNvGrpSpPr/>
            <p:nvPr/>
          </p:nvGrpSpPr>
          <p:grpSpPr>
            <a:xfrm>
              <a:off x="6495496" y="1810971"/>
              <a:ext cx="1463952" cy="2504121"/>
              <a:chOff x="4979770" y="1400465"/>
              <a:chExt cx="1697139" cy="2902992"/>
            </a:xfrm>
          </p:grpSpPr>
          <p:grpSp>
            <p:nvGrpSpPr>
              <p:cNvPr id="32" name="Google Shape;312;p39">
                <a:extLst>
                  <a:ext uri="{FF2B5EF4-FFF2-40B4-BE49-F238E27FC236}">
                    <a16:creationId xmlns:a16="http://schemas.microsoft.com/office/drawing/2014/main" id="{ED617664-ED31-84A7-4D0F-3B9EBF8C4037}"/>
                  </a:ext>
                </a:extLst>
              </p:cNvPr>
              <p:cNvGrpSpPr/>
              <p:nvPr/>
            </p:nvGrpSpPr>
            <p:grpSpPr>
              <a:xfrm>
                <a:off x="4979770" y="1400465"/>
                <a:ext cx="1697139" cy="2902992"/>
                <a:chOff x="2284250" y="2811550"/>
                <a:chExt cx="228150" cy="390250"/>
              </a:xfrm>
            </p:grpSpPr>
            <p:sp>
              <p:nvSpPr>
                <p:cNvPr id="34" name="Google Shape;313;p39">
                  <a:extLst>
                    <a:ext uri="{FF2B5EF4-FFF2-40B4-BE49-F238E27FC236}">
                      <a16:creationId xmlns:a16="http://schemas.microsoft.com/office/drawing/2014/main" id="{49BF59FB-4599-F820-6395-6E7ECC2908A0}"/>
                    </a:ext>
                  </a:extLst>
                </p:cNvPr>
                <p:cNvSpPr/>
                <p:nvPr/>
              </p:nvSpPr>
              <p:spPr>
                <a:xfrm>
                  <a:off x="2393450" y="2953975"/>
                  <a:ext cx="22300" cy="247825"/>
                </a:xfrm>
                <a:custGeom>
                  <a:avLst/>
                  <a:gdLst/>
                  <a:ahLst/>
                  <a:cxnLst/>
                  <a:rect l="l" t="t" r="r" b="b"/>
                  <a:pathLst>
                    <a:path w="892" h="9913" extrusionOk="0">
                      <a:moveTo>
                        <a:pt x="112" y="1"/>
                      </a:moveTo>
                      <a:lnTo>
                        <a:pt x="1" y="9913"/>
                      </a:lnTo>
                      <a:lnTo>
                        <a:pt x="891" y="9913"/>
                      </a:lnTo>
                      <a:lnTo>
                        <a:pt x="653" y="46"/>
                      </a:lnTo>
                      <a:lnTo>
                        <a:pt x="11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14;p39">
                  <a:extLst>
                    <a:ext uri="{FF2B5EF4-FFF2-40B4-BE49-F238E27FC236}">
                      <a16:creationId xmlns:a16="http://schemas.microsoft.com/office/drawing/2014/main" id="{3442CEF8-2C93-A8FD-16D9-DBD9BE98BF8F}"/>
                    </a:ext>
                  </a:extLst>
                </p:cNvPr>
                <p:cNvSpPr/>
                <p:nvPr/>
              </p:nvSpPr>
              <p:spPr>
                <a:xfrm>
                  <a:off x="2401825" y="2945825"/>
                  <a:ext cx="110575" cy="74100"/>
                </a:xfrm>
                <a:custGeom>
                  <a:avLst/>
                  <a:gdLst/>
                  <a:ahLst/>
                  <a:cxnLst/>
                  <a:rect l="l" t="t" r="r" b="b"/>
                  <a:pathLst>
                    <a:path w="4423" h="2964" extrusionOk="0">
                      <a:moveTo>
                        <a:pt x="304" y="0"/>
                      </a:moveTo>
                      <a:lnTo>
                        <a:pt x="1" y="263"/>
                      </a:lnTo>
                      <a:lnTo>
                        <a:pt x="315" y="1232"/>
                      </a:lnTo>
                      <a:lnTo>
                        <a:pt x="4118" y="2963"/>
                      </a:lnTo>
                      <a:lnTo>
                        <a:pt x="4423" y="2838"/>
                      </a:lnTo>
                      <a:lnTo>
                        <a:pt x="30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15;p39">
                  <a:extLst>
                    <a:ext uri="{FF2B5EF4-FFF2-40B4-BE49-F238E27FC236}">
                      <a16:creationId xmlns:a16="http://schemas.microsoft.com/office/drawing/2014/main" id="{FBC2FD6E-6F04-0E4D-F62B-106DFE480BEE}"/>
                    </a:ext>
                  </a:extLst>
                </p:cNvPr>
                <p:cNvSpPr/>
                <p:nvPr/>
              </p:nvSpPr>
              <p:spPr>
                <a:xfrm>
                  <a:off x="2395925" y="2945200"/>
                  <a:ext cx="44450" cy="52475"/>
                </a:xfrm>
                <a:custGeom>
                  <a:avLst/>
                  <a:gdLst/>
                  <a:ahLst/>
                  <a:cxnLst/>
                  <a:rect l="l" t="t" r="r" b="b"/>
                  <a:pathLst>
                    <a:path w="1778" h="2099" extrusionOk="0">
                      <a:moveTo>
                        <a:pt x="1" y="0"/>
                      </a:moveTo>
                      <a:lnTo>
                        <a:pt x="344" y="1306"/>
                      </a:lnTo>
                      <a:lnTo>
                        <a:pt x="1778" y="2099"/>
                      </a:lnTo>
                      <a:lnTo>
                        <a:pt x="1778" y="2099"/>
                      </a:lnTo>
                      <a:lnTo>
                        <a:pt x="912" y="33"/>
                      </a:lnTo>
                      <a:lnTo>
                        <a:pt x="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16;p39">
                  <a:extLst>
                    <a:ext uri="{FF2B5EF4-FFF2-40B4-BE49-F238E27FC236}">
                      <a16:creationId xmlns:a16="http://schemas.microsoft.com/office/drawing/2014/main" id="{6BF303D5-6A61-742B-4798-E7CDEEA87E77}"/>
                    </a:ext>
                  </a:extLst>
                </p:cNvPr>
                <p:cNvSpPr/>
                <p:nvPr/>
              </p:nvSpPr>
              <p:spPr>
                <a:xfrm>
                  <a:off x="2284250" y="2936775"/>
                  <a:ext cx="112225" cy="70025"/>
                </a:xfrm>
                <a:custGeom>
                  <a:avLst/>
                  <a:gdLst/>
                  <a:ahLst/>
                  <a:cxnLst/>
                  <a:rect l="l" t="t" r="r" b="b"/>
                  <a:pathLst>
                    <a:path w="4489" h="2801" extrusionOk="0">
                      <a:moveTo>
                        <a:pt x="3413" y="1"/>
                      </a:moveTo>
                      <a:lnTo>
                        <a:pt x="41" y="2472"/>
                      </a:lnTo>
                      <a:lnTo>
                        <a:pt x="0" y="2801"/>
                      </a:lnTo>
                      <a:lnTo>
                        <a:pt x="4488" y="596"/>
                      </a:lnTo>
                      <a:lnTo>
                        <a:pt x="4410" y="202"/>
                      </a:lnTo>
                      <a:lnTo>
                        <a:pt x="341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17;p39">
                  <a:extLst>
                    <a:ext uri="{FF2B5EF4-FFF2-40B4-BE49-F238E27FC236}">
                      <a16:creationId xmlns:a16="http://schemas.microsoft.com/office/drawing/2014/main" id="{95BEE37A-8907-E8F5-A1A4-EB6B9EE4EDB0}"/>
                    </a:ext>
                  </a:extLst>
                </p:cNvPr>
                <p:cNvSpPr/>
                <p:nvPr/>
              </p:nvSpPr>
              <p:spPr>
                <a:xfrm>
                  <a:off x="2336225" y="2931625"/>
                  <a:ext cx="67400" cy="28100"/>
                </a:xfrm>
                <a:custGeom>
                  <a:avLst/>
                  <a:gdLst/>
                  <a:ahLst/>
                  <a:cxnLst/>
                  <a:rect l="l" t="t" r="r" b="b"/>
                  <a:pathLst>
                    <a:path w="2696" h="1124" extrusionOk="0">
                      <a:moveTo>
                        <a:pt x="1393" y="0"/>
                      </a:moveTo>
                      <a:lnTo>
                        <a:pt x="1" y="865"/>
                      </a:lnTo>
                      <a:lnTo>
                        <a:pt x="2219" y="1124"/>
                      </a:lnTo>
                      <a:lnTo>
                        <a:pt x="2696" y="344"/>
                      </a:lnTo>
                      <a:lnTo>
                        <a:pt x="139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18;p39">
                  <a:extLst>
                    <a:ext uri="{FF2B5EF4-FFF2-40B4-BE49-F238E27FC236}">
                      <a16:creationId xmlns:a16="http://schemas.microsoft.com/office/drawing/2014/main" id="{1D3F73F1-B18A-384A-2FBE-8D159BF746F0}"/>
                    </a:ext>
                  </a:extLst>
                </p:cNvPr>
                <p:cNvSpPr/>
                <p:nvPr/>
              </p:nvSpPr>
              <p:spPr>
                <a:xfrm>
                  <a:off x="2398950" y="2811550"/>
                  <a:ext cx="25775" cy="128150"/>
                </a:xfrm>
                <a:custGeom>
                  <a:avLst/>
                  <a:gdLst/>
                  <a:ahLst/>
                  <a:cxnLst/>
                  <a:rect l="l" t="t" r="r" b="b"/>
                  <a:pathLst>
                    <a:path w="1031" h="5126" extrusionOk="0">
                      <a:moveTo>
                        <a:pt x="173" y="1"/>
                      </a:moveTo>
                      <a:lnTo>
                        <a:pt x="1" y="5009"/>
                      </a:lnTo>
                      <a:lnTo>
                        <a:pt x="384" y="5125"/>
                      </a:lnTo>
                      <a:lnTo>
                        <a:pt x="1031" y="4338"/>
                      </a:lnTo>
                      <a:lnTo>
                        <a:pt x="442" y="191"/>
                      </a:lnTo>
                      <a:lnTo>
                        <a:pt x="1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319;p39">
                  <a:extLst>
                    <a:ext uri="{FF2B5EF4-FFF2-40B4-BE49-F238E27FC236}">
                      <a16:creationId xmlns:a16="http://schemas.microsoft.com/office/drawing/2014/main" id="{D3024418-9156-9F70-8A4D-05A77E45BC92}"/>
                    </a:ext>
                  </a:extLst>
                </p:cNvPr>
                <p:cNvSpPr/>
                <p:nvPr/>
              </p:nvSpPr>
              <p:spPr>
                <a:xfrm>
                  <a:off x="2394100" y="2882725"/>
                  <a:ext cx="34450" cy="65800"/>
                </a:xfrm>
                <a:custGeom>
                  <a:avLst/>
                  <a:gdLst/>
                  <a:ahLst/>
                  <a:cxnLst/>
                  <a:rect l="l" t="t" r="r" b="b"/>
                  <a:pathLst>
                    <a:path w="1378" h="2632" extrusionOk="0">
                      <a:moveTo>
                        <a:pt x="1272" y="0"/>
                      </a:moveTo>
                      <a:lnTo>
                        <a:pt x="1" y="1842"/>
                      </a:lnTo>
                      <a:lnTo>
                        <a:pt x="463" y="2632"/>
                      </a:lnTo>
                      <a:lnTo>
                        <a:pt x="1377" y="1639"/>
                      </a:lnTo>
                      <a:lnTo>
                        <a:pt x="127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 name="Google Shape;320;p39">
                <a:extLst>
                  <a:ext uri="{FF2B5EF4-FFF2-40B4-BE49-F238E27FC236}">
                    <a16:creationId xmlns:a16="http://schemas.microsoft.com/office/drawing/2014/main" id="{91B7375C-BDD0-E0FE-35A5-AF260E3B747C}"/>
                  </a:ext>
                </a:extLst>
              </p:cNvPr>
              <p:cNvSpPr/>
              <p:nvPr/>
            </p:nvSpPr>
            <p:spPr>
              <a:xfrm>
                <a:off x="5719880" y="2270097"/>
                <a:ext cx="217200" cy="2172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 name="Google Shape;321;p39">
              <a:extLst>
                <a:ext uri="{FF2B5EF4-FFF2-40B4-BE49-F238E27FC236}">
                  <a16:creationId xmlns:a16="http://schemas.microsoft.com/office/drawing/2014/main" id="{6A83FC6C-9365-ADDB-CBEF-22C1800FE83D}"/>
                </a:ext>
              </a:extLst>
            </p:cNvPr>
            <p:cNvSpPr/>
            <p:nvPr/>
          </p:nvSpPr>
          <p:spPr>
            <a:xfrm>
              <a:off x="6103978" y="3826060"/>
              <a:ext cx="1742969" cy="516607"/>
            </a:xfrm>
            <a:custGeom>
              <a:avLst/>
              <a:gdLst/>
              <a:ahLst/>
              <a:cxnLst/>
              <a:rect l="l" t="t" r="r" b="b"/>
              <a:pathLst>
                <a:path w="5793" h="1717" extrusionOk="0">
                  <a:moveTo>
                    <a:pt x="1712" y="0"/>
                  </a:moveTo>
                  <a:cubicBezTo>
                    <a:pt x="767" y="0"/>
                    <a:pt x="1" y="769"/>
                    <a:pt x="1" y="1717"/>
                  </a:cubicBezTo>
                  <a:lnTo>
                    <a:pt x="5793" y="1717"/>
                  </a:lnTo>
                  <a:cubicBezTo>
                    <a:pt x="5760" y="1030"/>
                    <a:pt x="5195" y="484"/>
                    <a:pt x="4504" y="484"/>
                  </a:cubicBezTo>
                  <a:cubicBezTo>
                    <a:pt x="4012" y="485"/>
                    <a:pt x="3563" y="764"/>
                    <a:pt x="3346" y="1206"/>
                  </a:cubicBezTo>
                  <a:cubicBezTo>
                    <a:pt x="3124" y="490"/>
                    <a:pt x="2462" y="1"/>
                    <a:pt x="171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0" name="Google Shape;322;p39">
              <a:extLst>
                <a:ext uri="{FF2B5EF4-FFF2-40B4-BE49-F238E27FC236}">
                  <a16:creationId xmlns:a16="http://schemas.microsoft.com/office/drawing/2014/main" id="{609E2448-2FD5-3F36-B3BF-F0B5860D674D}"/>
                </a:ext>
              </a:extLst>
            </p:cNvPr>
            <p:cNvGrpSpPr/>
            <p:nvPr/>
          </p:nvGrpSpPr>
          <p:grpSpPr>
            <a:xfrm>
              <a:off x="5071602" y="1361268"/>
              <a:ext cx="1742962" cy="2981372"/>
              <a:chOff x="4979770" y="1400465"/>
              <a:chExt cx="1697139" cy="2902992"/>
            </a:xfrm>
          </p:grpSpPr>
          <p:grpSp>
            <p:nvGrpSpPr>
              <p:cNvPr id="23" name="Google Shape;323;p39">
                <a:extLst>
                  <a:ext uri="{FF2B5EF4-FFF2-40B4-BE49-F238E27FC236}">
                    <a16:creationId xmlns:a16="http://schemas.microsoft.com/office/drawing/2014/main" id="{395E008C-3EA7-8B6A-3396-CB87D0AB6835}"/>
                  </a:ext>
                </a:extLst>
              </p:cNvPr>
              <p:cNvGrpSpPr/>
              <p:nvPr/>
            </p:nvGrpSpPr>
            <p:grpSpPr>
              <a:xfrm>
                <a:off x="4979770" y="1400465"/>
                <a:ext cx="1697139" cy="2902992"/>
                <a:chOff x="2284250" y="2811550"/>
                <a:chExt cx="228150" cy="390250"/>
              </a:xfrm>
            </p:grpSpPr>
            <p:sp>
              <p:nvSpPr>
                <p:cNvPr id="25" name="Google Shape;324;p39">
                  <a:extLst>
                    <a:ext uri="{FF2B5EF4-FFF2-40B4-BE49-F238E27FC236}">
                      <a16:creationId xmlns:a16="http://schemas.microsoft.com/office/drawing/2014/main" id="{173300DF-6146-66D1-118C-FC64019B9534}"/>
                    </a:ext>
                  </a:extLst>
                </p:cNvPr>
                <p:cNvSpPr/>
                <p:nvPr/>
              </p:nvSpPr>
              <p:spPr>
                <a:xfrm>
                  <a:off x="2393450" y="2953975"/>
                  <a:ext cx="22300" cy="247825"/>
                </a:xfrm>
                <a:custGeom>
                  <a:avLst/>
                  <a:gdLst/>
                  <a:ahLst/>
                  <a:cxnLst/>
                  <a:rect l="l" t="t" r="r" b="b"/>
                  <a:pathLst>
                    <a:path w="892" h="9913" extrusionOk="0">
                      <a:moveTo>
                        <a:pt x="112" y="1"/>
                      </a:moveTo>
                      <a:lnTo>
                        <a:pt x="1" y="9913"/>
                      </a:lnTo>
                      <a:lnTo>
                        <a:pt x="891" y="9913"/>
                      </a:lnTo>
                      <a:lnTo>
                        <a:pt x="653" y="46"/>
                      </a:lnTo>
                      <a:lnTo>
                        <a:pt x="11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325;p39">
                  <a:extLst>
                    <a:ext uri="{FF2B5EF4-FFF2-40B4-BE49-F238E27FC236}">
                      <a16:creationId xmlns:a16="http://schemas.microsoft.com/office/drawing/2014/main" id="{246D6A9D-1339-681B-8F5F-BA465F404047}"/>
                    </a:ext>
                  </a:extLst>
                </p:cNvPr>
                <p:cNvSpPr/>
                <p:nvPr/>
              </p:nvSpPr>
              <p:spPr>
                <a:xfrm>
                  <a:off x="2401825" y="2945825"/>
                  <a:ext cx="110575" cy="74100"/>
                </a:xfrm>
                <a:custGeom>
                  <a:avLst/>
                  <a:gdLst/>
                  <a:ahLst/>
                  <a:cxnLst/>
                  <a:rect l="l" t="t" r="r" b="b"/>
                  <a:pathLst>
                    <a:path w="4423" h="2964" extrusionOk="0">
                      <a:moveTo>
                        <a:pt x="304" y="0"/>
                      </a:moveTo>
                      <a:lnTo>
                        <a:pt x="1" y="263"/>
                      </a:lnTo>
                      <a:lnTo>
                        <a:pt x="315" y="1232"/>
                      </a:lnTo>
                      <a:lnTo>
                        <a:pt x="4118" y="2963"/>
                      </a:lnTo>
                      <a:lnTo>
                        <a:pt x="4423" y="2838"/>
                      </a:lnTo>
                      <a:lnTo>
                        <a:pt x="30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326;p39">
                  <a:extLst>
                    <a:ext uri="{FF2B5EF4-FFF2-40B4-BE49-F238E27FC236}">
                      <a16:creationId xmlns:a16="http://schemas.microsoft.com/office/drawing/2014/main" id="{94747080-6C40-C20E-3A3E-B236A2C15CBB}"/>
                    </a:ext>
                  </a:extLst>
                </p:cNvPr>
                <p:cNvSpPr/>
                <p:nvPr/>
              </p:nvSpPr>
              <p:spPr>
                <a:xfrm>
                  <a:off x="2395925" y="2945200"/>
                  <a:ext cx="44450" cy="52475"/>
                </a:xfrm>
                <a:custGeom>
                  <a:avLst/>
                  <a:gdLst/>
                  <a:ahLst/>
                  <a:cxnLst/>
                  <a:rect l="l" t="t" r="r" b="b"/>
                  <a:pathLst>
                    <a:path w="1778" h="2099" extrusionOk="0">
                      <a:moveTo>
                        <a:pt x="1" y="0"/>
                      </a:moveTo>
                      <a:lnTo>
                        <a:pt x="344" y="1306"/>
                      </a:lnTo>
                      <a:lnTo>
                        <a:pt x="1778" y="2099"/>
                      </a:lnTo>
                      <a:lnTo>
                        <a:pt x="1778" y="2099"/>
                      </a:lnTo>
                      <a:lnTo>
                        <a:pt x="912" y="33"/>
                      </a:lnTo>
                      <a:lnTo>
                        <a:pt x="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327;p39">
                  <a:extLst>
                    <a:ext uri="{FF2B5EF4-FFF2-40B4-BE49-F238E27FC236}">
                      <a16:creationId xmlns:a16="http://schemas.microsoft.com/office/drawing/2014/main" id="{3B4C6C03-9449-94EF-6701-8E6A9747B879}"/>
                    </a:ext>
                  </a:extLst>
                </p:cNvPr>
                <p:cNvSpPr/>
                <p:nvPr/>
              </p:nvSpPr>
              <p:spPr>
                <a:xfrm>
                  <a:off x="2284250" y="2936775"/>
                  <a:ext cx="112225" cy="70025"/>
                </a:xfrm>
                <a:custGeom>
                  <a:avLst/>
                  <a:gdLst/>
                  <a:ahLst/>
                  <a:cxnLst/>
                  <a:rect l="l" t="t" r="r" b="b"/>
                  <a:pathLst>
                    <a:path w="4489" h="2801" extrusionOk="0">
                      <a:moveTo>
                        <a:pt x="3413" y="1"/>
                      </a:moveTo>
                      <a:lnTo>
                        <a:pt x="41" y="2472"/>
                      </a:lnTo>
                      <a:lnTo>
                        <a:pt x="0" y="2801"/>
                      </a:lnTo>
                      <a:lnTo>
                        <a:pt x="4488" y="596"/>
                      </a:lnTo>
                      <a:lnTo>
                        <a:pt x="4410" y="202"/>
                      </a:lnTo>
                      <a:lnTo>
                        <a:pt x="341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328;p39">
                  <a:extLst>
                    <a:ext uri="{FF2B5EF4-FFF2-40B4-BE49-F238E27FC236}">
                      <a16:creationId xmlns:a16="http://schemas.microsoft.com/office/drawing/2014/main" id="{B1E10D52-3B96-763D-3C46-48963CD298DC}"/>
                    </a:ext>
                  </a:extLst>
                </p:cNvPr>
                <p:cNvSpPr/>
                <p:nvPr/>
              </p:nvSpPr>
              <p:spPr>
                <a:xfrm>
                  <a:off x="2336225" y="2931625"/>
                  <a:ext cx="67400" cy="28100"/>
                </a:xfrm>
                <a:custGeom>
                  <a:avLst/>
                  <a:gdLst/>
                  <a:ahLst/>
                  <a:cxnLst/>
                  <a:rect l="l" t="t" r="r" b="b"/>
                  <a:pathLst>
                    <a:path w="2696" h="1124" extrusionOk="0">
                      <a:moveTo>
                        <a:pt x="1393" y="0"/>
                      </a:moveTo>
                      <a:lnTo>
                        <a:pt x="1" y="865"/>
                      </a:lnTo>
                      <a:lnTo>
                        <a:pt x="2219" y="1124"/>
                      </a:lnTo>
                      <a:lnTo>
                        <a:pt x="2696" y="344"/>
                      </a:lnTo>
                      <a:lnTo>
                        <a:pt x="139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29;p39">
                  <a:extLst>
                    <a:ext uri="{FF2B5EF4-FFF2-40B4-BE49-F238E27FC236}">
                      <a16:creationId xmlns:a16="http://schemas.microsoft.com/office/drawing/2014/main" id="{8410E74C-8C4A-C7C2-EA54-A9D8C5AF9FEE}"/>
                    </a:ext>
                  </a:extLst>
                </p:cNvPr>
                <p:cNvSpPr/>
                <p:nvPr/>
              </p:nvSpPr>
              <p:spPr>
                <a:xfrm>
                  <a:off x="2398950" y="2811550"/>
                  <a:ext cx="25775" cy="128150"/>
                </a:xfrm>
                <a:custGeom>
                  <a:avLst/>
                  <a:gdLst/>
                  <a:ahLst/>
                  <a:cxnLst/>
                  <a:rect l="l" t="t" r="r" b="b"/>
                  <a:pathLst>
                    <a:path w="1031" h="5126" extrusionOk="0">
                      <a:moveTo>
                        <a:pt x="173" y="1"/>
                      </a:moveTo>
                      <a:lnTo>
                        <a:pt x="1" y="5009"/>
                      </a:lnTo>
                      <a:lnTo>
                        <a:pt x="384" y="5125"/>
                      </a:lnTo>
                      <a:lnTo>
                        <a:pt x="1031" y="4338"/>
                      </a:lnTo>
                      <a:lnTo>
                        <a:pt x="442" y="191"/>
                      </a:lnTo>
                      <a:lnTo>
                        <a:pt x="1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30;p39">
                  <a:extLst>
                    <a:ext uri="{FF2B5EF4-FFF2-40B4-BE49-F238E27FC236}">
                      <a16:creationId xmlns:a16="http://schemas.microsoft.com/office/drawing/2014/main" id="{834660E3-6CD6-0059-16E6-C82E7A99E683}"/>
                    </a:ext>
                  </a:extLst>
                </p:cNvPr>
                <p:cNvSpPr/>
                <p:nvPr/>
              </p:nvSpPr>
              <p:spPr>
                <a:xfrm>
                  <a:off x="2394100" y="2882725"/>
                  <a:ext cx="34450" cy="65800"/>
                </a:xfrm>
                <a:custGeom>
                  <a:avLst/>
                  <a:gdLst/>
                  <a:ahLst/>
                  <a:cxnLst/>
                  <a:rect l="l" t="t" r="r" b="b"/>
                  <a:pathLst>
                    <a:path w="1378" h="2632" extrusionOk="0">
                      <a:moveTo>
                        <a:pt x="1272" y="0"/>
                      </a:moveTo>
                      <a:lnTo>
                        <a:pt x="1" y="1842"/>
                      </a:lnTo>
                      <a:lnTo>
                        <a:pt x="463" y="2632"/>
                      </a:lnTo>
                      <a:lnTo>
                        <a:pt x="1377" y="1639"/>
                      </a:lnTo>
                      <a:lnTo>
                        <a:pt x="127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 name="Google Shape;331;p39">
                <a:extLst>
                  <a:ext uri="{FF2B5EF4-FFF2-40B4-BE49-F238E27FC236}">
                    <a16:creationId xmlns:a16="http://schemas.microsoft.com/office/drawing/2014/main" id="{1923A4D3-FC3C-B425-F0A8-F9AC86E4079A}"/>
                  </a:ext>
                </a:extLst>
              </p:cNvPr>
              <p:cNvSpPr/>
              <p:nvPr/>
            </p:nvSpPr>
            <p:spPr>
              <a:xfrm>
                <a:off x="5719880" y="2270097"/>
                <a:ext cx="217200" cy="2172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 name="Google Shape;332;p39">
              <a:extLst>
                <a:ext uri="{FF2B5EF4-FFF2-40B4-BE49-F238E27FC236}">
                  <a16:creationId xmlns:a16="http://schemas.microsoft.com/office/drawing/2014/main" id="{D591C0A2-FDCE-4D6A-EF96-23522F92F468}"/>
                </a:ext>
              </a:extLst>
            </p:cNvPr>
            <p:cNvSpPr/>
            <p:nvPr/>
          </p:nvSpPr>
          <p:spPr>
            <a:xfrm>
              <a:off x="5544813" y="3826060"/>
              <a:ext cx="1742969" cy="516607"/>
            </a:xfrm>
            <a:custGeom>
              <a:avLst/>
              <a:gdLst/>
              <a:ahLst/>
              <a:cxnLst/>
              <a:rect l="l" t="t" r="r" b="b"/>
              <a:pathLst>
                <a:path w="5793" h="1717" extrusionOk="0">
                  <a:moveTo>
                    <a:pt x="1712" y="0"/>
                  </a:moveTo>
                  <a:cubicBezTo>
                    <a:pt x="767" y="0"/>
                    <a:pt x="1" y="769"/>
                    <a:pt x="1" y="1717"/>
                  </a:cubicBezTo>
                  <a:lnTo>
                    <a:pt x="5793" y="1717"/>
                  </a:lnTo>
                  <a:cubicBezTo>
                    <a:pt x="5760" y="1030"/>
                    <a:pt x="5195" y="484"/>
                    <a:pt x="4504" y="484"/>
                  </a:cubicBezTo>
                  <a:cubicBezTo>
                    <a:pt x="4012" y="485"/>
                    <a:pt x="3563" y="764"/>
                    <a:pt x="3346" y="1206"/>
                  </a:cubicBezTo>
                  <a:cubicBezTo>
                    <a:pt x="3124" y="490"/>
                    <a:pt x="2462" y="1"/>
                    <a:pt x="171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 name="Google Shape;333;p39">
              <a:extLst>
                <a:ext uri="{FF2B5EF4-FFF2-40B4-BE49-F238E27FC236}">
                  <a16:creationId xmlns:a16="http://schemas.microsoft.com/office/drawing/2014/main" id="{BB1D8E2A-C0B1-291F-8D6A-0F8099233F1C}"/>
                </a:ext>
              </a:extLst>
            </p:cNvPr>
            <p:cNvGrpSpPr/>
            <p:nvPr/>
          </p:nvGrpSpPr>
          <p:grpSpPr>
            <a:xfrm rot="336009">
              <a:off x="4861218" y="1392649"/>
              <a:ext cx="695616" cy="1079887"/>
              <a:chOff x="5131490" y="1690638"/>
              <a:chExt cx="632638" cy="982119"/>
            </a:xfrm>
          </p:grpSpPr>
          <p:sp>
            <p:nvSpPr>
              <p:cNvPr id="20" name="Google Shape;334;p39">
                <a:extLst>
                  <a:ext uri="{FF2B5EF4-FFF2-40B4-BE49-F238E27FC236}">
                    <a16:creationId xmlns:a16="http://schemas.microsoft.com/office/drawing/2014/main" id="{82BD5682-7244-0FAB-B329-141DC6FCA7F4}"/>
                  </a:ext>
                </a:extLst>
              </p:cNvPr>
              <p:cNvSpPr/>
              <p:nvPr/>
            </p:nvSpPr>
            <p:spPr>
              <a:xfrm>
                <a:off x="5474374" y="1690638"/>
                <a:ext cx="289754" cy="251949"/>
              </a:xfrm>
              <a:custGeom>
                <a:avLst/>
                <a:gdLst/>
                <a:ahLst/>
                <a:cxnLst/>
                <a:rect l="l" t="t" r="r" b="b"/>
                <a:pathLst>
                  <a:path w="5710" h="4965" extrusionOk="0">
                    <a:moveTo>
                      <a:pt x="5242" y="0"/>
                    </a:moveTo>
                    <a:cubicBezTo>
                      <a:pt x="3307" y="1354"/>
                      <a:pt x="1547" y="2943"/>
                      <a:pt x="0" y="4729"/>
                    </a:cubicBezTo>
                    <a:cubicBezTo>
                      <a:pt x="69" y="4807"/>
                      <a:pt x="137" y="4885"/>
                      <a:pt x="204" y="4965"/>
                    </a:cubicBezTo>
                    <a:cubicBezTo>
                      <a:pt x="1818" y="3096"/>
                      <a:pt x="3669" y="1444"/>
                      <a:pt x="5710" y="53"/>
                    </a:cubicBezTo>
                    <a:cubicBezTo>
                      <a:pt x="5706" y="43"/>
                      <a:pt x="5703" y="33"/>
                      <a:pt x="5698" y="23"/>
                    </a:cubicBezTo>
                    <a:cubicBezTo>
                      <a:pt x="5623" y="52"/>
                      <a:pt x="5552" y="65"/>
                      <a:pt x="5486" y="65"/>
                    </a:cubicBezTo>
                    <a:cubicBezTo>
                      <a:pt x="5395" y="65"/>
                      <a:pt x="5313" y="41"/>
                      <a:pt x="524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335;p39">
                <a:extLst>
                  <a:ext uri="{FF2B5EF4-FFF2-40B4-BE49-F238E27FC236}">
                    <a16:creationId xmlns:a16="http://schemas.microsoft.com/office/drawing/2014/main" id="{F2925C60-0756-14A3-9B3C-27B17A8DF00A}"/>
                  </a:ext>
                </a:extLst>
              </p:cNvPr>
              <p:cNvSpPr/>
              <p:nvPr/>
            </p:nvSpPr>
            <p:spPr>
              <a:xfrm>
                <a:off x="5276418" y="1995768"/>
                <a:ext cx="157005" cy="238857"/>
              </a:xfrm>
              <a:custGeom>
                <a:avLst/>
                <a:gdLst/>
                <a:ahLst/>
                <a:cxnLst/>
                <a:rect l="l" t="t" r="r" b="b"/>
                <a:pathLst>
                  <a:path w="3094" h="4707" extrusionOk="0">
                    <a:moveTo>
                      <a:pt x="2858" y="0"/>
                    </a:moveTo>
                    <a:cubicBezTo>
                      <a:pt x="1767" y="1418"/>
                      <a:pt x="811" y="2933"/>
                      <a:pt x="1" y="4527"/>
                    </a:cubicBezTo>
                    <a:cubicBezTo>
                      <a:pt x="77" y="4582"/>
                      <a:pt x="153" y="4637"/>
                      <a:pt x="231" y="4691"/>
                    </a:cubicBezTo>
                    <a:cubicBezTo>
                      <a:pt x="239" y="4697"/>
                      <a:pt x="248" y="4701"/>
                      <a:pt x="256" y="4707"/>
                    </a:cubicBezTo>
                    <a:cubicBezTo>
                      <a:pt x="1060" y="3118"/>
                      <a:pt x="2009" y="1608"/>
                      <a:pt x="3094" y="196"/>
                    </a:cubicBezTo>
                    <a:cubicBezTo>
                      <a:pt x="3014" y="131"/>
                      <a:pt x="2935" y="65"/>
                      <a:pt x="28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336;p39">
                <a:extLst>
                  <a:ext uri="{FF2B5EF4-FFF2-40B4-BE49-F238E27FC236}">
                    <a16:creationId xmlns:a16="http://schemas.microsoft.com/office/drawing/2014/main" id="{A0EF583D-5A92-05D8-660F-BD6D8F55167A}"/>
                  </a:ext>
                </a:extLst>
              </p:cNvPr>
              <p:cNvSpPr/>
              <p:nvPr/>
            </p:nvSpPr>
            <p:spPr>
              <a:xfrm>
                <a:off x="5131490" y="2304703"/>
                <a:ext cx="121585" cy="368053"/>
              </a:xfrm>
              <a:custGeom>
                <a:avLst/>
                <a:gdLst/>
                <a:ahLst/>
                <a:cxnLst/>
                <a:rect l="l" t="t" r="r" b="b"/>
                <a:pathLst>
                  <a:path w="2396" h="7253" extrusionOk="0">
                    <a:moveTo>
                      <a:pt x="2115" y="0"/>
                    </a:moveTo>
                    <a:cubicBezTo>
                      <a:pt x="2009" y="243"/>
                      <a:pt x="1904" y="485"/>
                      <a:pt x="1805" y="730"/>
                    </a:cubicBezTo>
                    <a:cubicBezTo>
                      <a:pt x="953" y="2828"/>
                      <a:pt x="347" y="5016"/>
                      <a:pt x="1" y="7253"/>
                    </a:cubicBezTo>
                    <a:cubicBezTo>
                      <a:pt x="106" y="7249"/>
                      <a:pt x="211" y="7248"/>
                      <a:pt x="317" y="7248"/>
                    </a:cubicBezTo>
                    <a:cubicBezTo>
                      <a:pt x="660" y="5054"/>
                      <a:pt x="1256" y="2905"/>
                      <a:pt x="2092" y="848"/>
                    </a:cubicBezTo>
                    <a:cubicBezTo>
                      <a:pt x="2191" y="608"/>
                      <a:pt x="2292" y="371"/>
                      <a:pt x="2396" y="136"/>
                    </a:cubicBezTo>
                    <a:lnTo>
                      <a:pt x="211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 name="Google Shape;337;p39">
              <a:extLst>
                <a:ext uri="{FF2B5EF4-FFF2-40B4-BE49-F238E27FC236}">
                  <a16:creationId xmlns:a16="http://schemas.microsoft.com/office/drawing/2014/main" id="{475A11DF-6071-7CB1-881A-33926F5137ED}"/>
                </a:ext>
              </a:extLst>
            </p:cNvPr>
            <p:cNvGrpSpPr/>
            <p:nvPr/>
          </p:nvGrpSpPr>
          <p:grpSpPr>
            <a:xfrm rot="7702499">
              <a:off x="7581323" y="1756646"/>
              <a:ext cx="695610" cy="1079878"/>
              <a:chOff x="5131490" y="1690638"/>
              <a:chExt cx="632638" cy="982119"/>
            </a:xfrm>
          </p:grpSpPr>
          <p:sp>
            <p:nvSpPr>
              <p:cNvPr id="17" name="Google Shape;338;p39">
                <a:extLst>
                  <a:ext uri="{FF2B5EF4-FFF2-40B4-BE49-F238E27FC236}">
                    <a16:creationId xmlns:a16="http://schemas.microsoft.com/office/drawing/2014/main" id="{5F0163D6-1FBF-5BFE-6428-4A60FB33C110}"/>
                  </a:ext>
                </a:extLst>
              </p:cNvPr>
              <p:cNvSpPr/>
              <p:nvPr/>
            </p:nvSpPr>
            <p:spPr>
              <a:xfrm>
                <a:off x="5474374" y="1690638"/>
                <a:ext cx="289754" cy="251949"/>
              </a:xfrm>
              <a:custGeom>
                <a:avLst/>
                <a:gdLst/>
                <a:ahLst/>
                <a:cxnLst/>
                <a:rect l="l" t="t" r="r" b="b"/>
                <a:pathLst>
                  <a:path w="5710" h="4965" extrusionOk="0">
                    <a:moveTo>
                      <a:pt x="5242" y="0"/>
                    </a:moveTo>
                    <a:cubicBezTo>
                      <a:pt x="3307" y="1354"/>
                      <a:pt x="1547" y="2943"/>
                      <a:pt x="0" y="4729"/>
                    </a:cubicBezTo>
                    <a:cubicBezTo>
                      <a:pt x="69" y="4807"/>
                      <a:pt x="137" y="4885"/>
                      <a:pt x="204" y="4965"/>
                    </a:cubicBezTo>
                    <a:cubicBezTo>
                      <a:pt x="1818" y="3096"/>
                      <a:pt x="3669" y="1444"/>
                      <a:pt x="5710" y="53"/>
                    </a:cubicBezTo>
                    <a:cubicBezTo>
                      <a:pt x="5706" y="43"/>
                      <a:pt x="5703" y="33"/>
                      <a:pt x="5698" y="23"/>
                    </a:cubicBezTo>
                    <a:cubicBezTo>
                      <a:pt x="5623" y="52"/>
                      <a:pt x="5552" y="65"/>
                      <a:pt x="5486" y="65"/>
                    </a:cubicBezTo>
                    <a:cubicBezTo>
                      <a:pt x="5395" y="65"/>
                      <a:pt x="5313" y="41"/>
                      <a:pt x="524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339;p39">
                <a:extLst>
                  <a:ext uri="{FF2B5EF4-FFF2-40B4-BE49-F238E27FC236}">
                    <a16:creationId xmlns:a16="http://schemas.microsoft.com/office/drawing/2014/main" id="{2261B287-5171-F992-605E-3377C7BC5619}"/>
                  </a:ext>
                </a:extLst>
              </p:cNvPr>
              <p:cNvSpPr/>
              <p:nvPr/>
            </p:nvSpPr>
            <p:spPr>
              <a:xfrm>
                <a:off x="5276418" y="1995768"/>
                <a:ext cx="157005" cy="238857"/>
              </a:xfrm>
              <a:custGeom>
                <a:avLst/>
                <a:gdLst/>
                <a:ahLst/>
                <a:cxnLst/>
                <a:rect l="l" t="t" r="r" b="b"/>
                <a:pathLst>
                  <a:path w="3094" h="4707" extrusionOk="0">
                    <a:moveTo>
                      <a:pt x="2858" y="0"/>
                    </a:moveTo>
                    <a:cubicBezTo>
                      <a:pt x="1767" y="1418"/>
                      <a:pt x="811" y="2933"/>
                      <a:pt x="1" y="4527"/>
                    </a:cubicBezTo>
                    <a:cubicBezTo>
                      <a:pt x="77" y="4582"/>
                      <a:pt x="153" y="4637"/>
                      <a:pt x="231" y="4691"/>
                    </a:cubicBezTo>
                    <a:cubicBezTo>
                      <a:pt x="239" y="4697"/>
                      <a:pt x="248" y="4701"/>
                      <a:pt x="256" y="4707"/>
                    </a:cubicBezTo>
                    <a:cubicBezTo>
                      <a:pt x="1060" y="3118"/>
                      <a:pt x="2009" y="1608"/>
                      <a:pt x="3094" y="196"/>
                    </a:cubicBezTo>
                    <a:cubicBezTo>
                      <a:pt x="3014" y="131"/>
                      <a:pt x="2935" y="65"/>
                      <a:pt x="28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340;p39">
                <a:extLst>
                  <a:ext uri="{FF2B5EF4-FFF2-40B4-BE49-F238E27FC236}">
                    <a16:creationId xmlns:a16="http://schemas.microsoft.com/office/drawing/2014/main" id="{E7819425-2BC1-9C8A-D050-74668EF7F296}"/>
                  </a:ext>
                </a:extLst>
              </p:cNvPr>
              <p:cNvSpPr/>
              <p:nvPr/>
            </p:nvSpPr>
            <p:spPr>
              <a:xfrm>
                <a:off x="5131490" y="2304703"/>
                <a:ext cx="121585" cy="368053"/>
              </a:xfrm>
              <a:custGeom>
                <a:avLst/>
                <a:gdLst/>
                <a:ahLst/>
                <a:cxnLst/>
                <a:rect l="l" t="t" r="r" b="b"/>
                <a:pathLst>
                  <a:path w="2396" h="7253" extrusionOk="0">
                    <a:moveTo>
                      <a:pt x="2115" y="0"/>
                    </a:moveTo>
                    <a:cubicBezTo>
                      <a:pt x="2009" y="243"/>
                      <a:pt x="1904" y="485"/>
                      <a:pt x="1805" y="730"/>
                    </a:cubicBezTo>
                    <a:cubicBezTo>
                      <a:pt x="953" y="2828"/>
                      <a:pt x="347" y="5016"/>
                      <a:pt x="1" y="7253"/>
                    </a:cubicBezTo>
                    <a:cubicBezTo>
                      <a:pt x="106" y="7249"/>
                      <a:pt x="211" y="7248"/>
                      <a:pt x="317" y="7248"/>
                    </a:cubicBezTo>
                    <a:cubicBezTo>
                      <a:pt x="660" y="5054"/>
                      <a:pt x="1256" y="2905"/>
                      <a:pt x="2092" y="848"/>
                    </a:cubicBezTo>
                    <a:cubicBezTo>
                      <a:pt x="2191" y="608"/>
                      <a:pt x="2292" y="371"/>
                      <a:pt x="2396" y="136"/>
                    </a:cubicBezTo>
                    <a:lnTo>
                      <a:pt x="211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341;p39">
              <a:extLst>
                <a:ext uri="{FF2B5EF4-FFF2-40B4-BE49-F238E27FC236}">
                  <a16:creationId xmlns:a16="http://schemas.microsoft.com/office/drawing/2014/main" id="{42F17DE5-63E1-170B-01F2-F3E57E6A2040}"/>
                </a:ext>
              </a:extLst>
            </p:cNvPr>
            <p:cNvSpPr/>
            <p:nvPr/>
          </p:nvSpPr>
          <p:spPr>
            <a:xfrm>
              <a:off x="6447175" y="1684950"/>
              <a:ext cx="425858" cy="127901"/>
            </a:xfrm>
            <a:custGeom>
              <a:avLst/>
              <a:gdLst/>
              <a:ahLst/>
              <a:cxnLst/>
              <a:rect l="l" t="t" r="r" b="b"/>
              <a:pathLst>
                <a:path w="9809" h="2946" extrusionOk="0">
                  <a:moveTo>
                    <a:pt x="3256" y="0"/>
                  </a:moveTo>
                  <a:cubicBezTo>
                    <a:pt x="719" y="0"/>
                    <a:pt x="1" y="2945"/>
                    <a:pt x="1" y="2945"/>
                  </a:cubicBezTo>
                  <a:lnTo>
                    <a:pt x="9808" y="2945"/>
                  </a:lnTo>
                  <a:cubicBezTo>
                    <a:pt x="9213" y="1863"/>
                    <a:pt x="8390" y="1567"/>
                    <a:pt x="7670" y="1567"/>
                  </a:cubicBezTo>
                  <a:cubicBezTo>
                    <a:pt x="7204" y="1567"/>
                    <a:pt x="6782" y="1691"/>
                    <a:pt x="6491" y="1805"/>
                  </a:cubicBezTo>
                  <a:cubicBezTo>
                    <a:pt x="6111" y="1189"/>
                    <a:pt x="5136" y="0"/>
                    <a:pt x="325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342;p39">
              <a:extLst>
                <a:ext uri="{FF2B5EF4-FFF2-40B4-BE49-F238E27FC236}">
                  <a16:creationId xmlns:a16="http://schemas.microsoft.com/office/drawing/2014/main" id="{B424C691-CD65-5FC7-4A68-ED4389948BFF}"/>
                </a:ext>
              </a:extLst>
            </p:cNvPr>
            <p:cNvSpPr/>
            <p:nvPr/>
          </p:nvSpPr>
          <p:spPr>
            <a:xfrm>
              <a:off x="5089105" y="3080850"/>
              <a:ext cx="425845" cy="85771"/>
            </a:xfrm>
            <a:custGeom>
              <a:avLst/>
              <a:gdLst/>
              <a:ahLst/>
              <a:cxnLst/>
              <a:rect l="l" t="t" r="r" b="b"/>
              <a:pathLst>
                <a:path w="11881" h="2393" extrusionOk="0">
                  <a:moveTo>
                    <a:pt x="3178" y="0"/>
                  </a:moveTo>
                  <a:cubicBezTo>
                    <a:pt x="1194" y="0"/>
                    <a:pt x="1" y="2392"/>
                    <a:pt x="1" y="2392"/>
                  </a:cubicBezTo>
                  <a:lnTo>
                    <a:pt x="11880" y="2392"/>
                  </a:lnTo>
                  <a:cubicBezTo>
                    <a:pt x="11618" y="1380"/>
                    <a:pt x="10886" y="626"/>
                    <a:pt x="9867" y="626"/>
                  </a:cubicBezTo>
                  <a:cubicBezTo>
                    <a:pt x="9588" y="626"/>
                    <a:pt x="9288" y="682"/>
                    <a:pt x="8970" y="806"/>
                  </a:cubicBezTo>
                  <a:cubicBezTo>
                    <a:pt x="8553" y="968"/>
                    <a:pt x="8228" y="1269"/>
                    <a:pt x="7975" y="1358"/>
                  </a:cubicBezTo>
                  <a:cubicBezTo>
                    <a:pt x="7724" y="1446"/>
                    <a:pt x="7454" y="1487"/>
                    <a:pt x="7182" y="1487"/>
                  </a:cubicBezTo>
                  <a:cubicBezTo>
                    <a:pt x="6678" y="1487"/>
                    <a:pt x="6168" y="1344"/>
                    <a:pt x="5769" y="1086"/>
                  </a:cubicBezTo>
                  <a:cubicBezTo>
                    <a:pt x="4895" y="524"/>
                    <a:pt x="4745" y="71"/>
                    <a:pt x="3292" y="3"/>
                  </a:cubicBezTo>
                  <a:cubicBezTo>
                    <a:pt x="3254" y="1"/>
                    <a:pt x="3216" y="0"/>
                    <a:pt x="317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343;p39">
              <a:extLst>
                <a:ext uri="{FF2B5EF4-FFF2-40B4-BE49-F238E27FC236}">
                  <a16:creationId xmlns:a16="http://schemas.microsoft.com/office/drawing/2014/main" id="{3E5667E0-35FA-4338-85BF-1B3B190DB44D}"/>
                </a:ext>
              </a:extLst>
            </p:cNvPr>
            <p:cNvSpPr/>
            <p:nvPr/>
          </p:nvSpPr>
          <p:spPr>
            <a:xfrm flipH="1">
              <a:off x="7716217" y="3507775"/>
              <a:ext cx="425845" cy="85771"/>
            </a:xfrm>
            <a:custGeom>
              <a:avLst/>
              <a:gdLst/>
              <a:ahLst/>
              <a:cxnLst/>
              <a:rect l="l" t="t" r="r" b="b"/>
              <a:pathLst>
                <a:path w="11881" h="2393" extrusionOk="0">
                  <a:moveTo>
                    <a:pt x="3178" y="0"/>
                  </a:moveTo>
                  <a:cubicBezTo>
                    <a:pt x="1194" y="0"/>
                    <a:pt x="1" y="2392"/>
                    <a:pt x="1" y="2392"/>
                  </a:cubicBezTo>
                  <a:lnTo>
                    <a:pt x="11880" y="2392"/>
                  </a:lnTo>
                  <a:cubicBezTo>
                    <a:pt x="11618" y="1380"/>
                    <a:pt x="10886" y="626"/>
                    <a:pt x="9867" y="626"/>
                  </a:cubicBezTo>
                  <a:cubicBezTo>
                    <a:pt x="9588" y="626"/>
                    <a:pt x="9288" y="682"/>
                    <a:pt x="8970" y="806"/>
                  </a:cubicBezTo>
                  <a:cubicBezTo>
                    <a:pt x="8553" y="968"/>
                    <a:pt x="8228" y="1269"/>
                    <a:pt x="7975" y="1358"/>
                  </a:cubicBezTo>
                  <a:cubicBezTo>
                    <a:pt x="7724" y="1446"/>
                    <a:pt x="7454" y="1487"/>
                    <a:pt x="7182" y="1487"/>
                  </a:cubicBezTo>
                  <a:cubicBezTo>
                    <a:pt x="6678" y="1487"/>
                    <a:pt x="6168" y="1344"/>
                    <a:pt x="5769" y="1086"/>
                  </a:cubicBezTo>
                  <a:cubicBezTo>
                    <a:pt x="4895" y="524"/>
                    <a:pt x="4745" y="71"/>
                    <a:pt x="3292" y="3"/>
                  </a:cubicBezTo>
                  <a:cubicBezTo>
                    <a:pt x="3254" y="1"/>
                    <a:pt x="3216" y="0"/>
                    <a:pt x="317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1" name="Picture 40" descr="A green and white logo&#10;&#10;Description automatically generated with medium confidence">
            <a:extLst>
              <a:ext uri="{FF2B5EF4-FFF2-40B4-BE49-F238E27FC236}">
                <a16:creationId xmlns:a16="http://schemas.microsoft.com/office/drawing/2014/main" id="{730A0EA4-7E8D-5F3D-3B15-898D500B6486}"/>
              </a:ext>
            </a:extLst>
          </p:cNvPr>
          <p:cNvPicPr>
            <a:picLocks noChangeAspect="1"/>
          </p:cNvPicPr>
          <p:nvPr/>
        </p:nvPicPr>
        <p:blipFill>
          <a:blip r:embed="rId3"/>
          <a:stretch>
            <a:fillRect/>
          </a:stretch>
        </p:blipFill>
        <p:spPr>
          <a:xfrm>
            <a:off x="7688189" y="567202"/>
            <a:ext cx="731167" cy="679919"/>
          </a:xfrm>
          <a:prstGeom prst="rect">
            <a:avLst/>
          </a:prstGeom>
        </p:spPr>
      </p:pic>
    </p:spTree>
    <p:extLst>
      <p:ext uri="{BB962C8B-B14F-4D97-AF65-F5344CB8AC3E}">
        <p14:creationId xmlns:p14="http://schemas.microsoft.com/office/powerpoint/2010/main" val="23870541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A6CE382-F732-1158-0405-F7C065461485}"/>
              </a:ext>
            </a:extLst>
          </p:cNvPr>
          <p:cNvSpPr>
            <a:spLocks noGrp="1"/>
          </p:cNvSpPr>
          <p:nvPr>
            <p:ph type="title"/>
          </p:nvPr>
        </p:nvSpPr>
        <p:spPr/>
        <p:txBody>
          <a:bodyPr anchor="ctr"/>
          <a:lstStyle/>
          <a:p>
            <a:r>
              <a:rPr lang="de-DE" sz="2800" b="1" dirty="0">
                <a:latin typeface="Open Sans" panose="020B0606030504020204" pitchFamily="34" charset="0"/>
                <a:ea typeface="Open Sans" panose="020B0606030504020204" pitchFamily="34" charset="0"/>
                <a:cs typeface="Open Sans" panose="020B0606030504020204" pitchFamily="34" charset="0"/>
              </a:rPr>
              <a:t>Personas</a:t>
            </a:r>
          </a:p>
        </p:txBody>
      </p:sp>
      <p:grpSp>
        <p:nvGrpSpPr>
          <p:cNvPr id="15" name="Gruppieren 14">
            <a:extLst>
              <a:ext uri="{FF2B5EF4-FFF2-40B4-BE49-F238E27FC236}">
                <a16:creationId xmlns:a16="http://schemas.microsoft.com/office/drawing/2014/main" id="{6A83CA52-9726-56EB-A5C9-7E69DA182FDE}"/>
              </a:ext>
            </a:extLst>
          </p:cNvPr>
          <p:cNvGrpSpPr/>
          <p:nvPr/>
        </p:nvGrpSpPr>
        <p:grpSpPr>
          <a:xfrm>
            <a:off x="324820" y="1095427"/>
            <a:ext cx="8433286" cy="1401556"/>
            <a:chOff x="386749" y="1242163"/>
            <a:chExt cx="11325827" cy="1752665"/>
          </a:xfrm>
        </p:grpSpPr>
        <p:sp>
          <p:nvSpPr>
            <p:cNvPr id="4" name="Rectangle 20">
              <a:extLst>
                <a:ext uri="{FF2B5EF4-FFF2-40B4-BE49-F238E27FC236}">
                  <a16:creationId xmlns:a16="http://schemas.microsoft.com/office/drawing/2014/main" id="{2C634F40-0825-7963-8F03-9BD5715C8F0D}"/>
                </a:ext>
                <a:ext uri="{C183D7F6-B498-43B3-948B-1728B52AA6E4}">
                  <adec:decorative xmlns:adec="http://schemas.microsoft.com/office/drawing/2017/decorative" val="1"/>
                </a:ext>
              </a:extLst>
            </p:cNvPr>
            <p:cNvSpPr/>
            <p:nvPr/>
          </p:nvSpPr>
          <p:spPr>
            <a:xfrm>
              <a:off x="933534" y="1546703"/>
              <a:ext cx="10779042" cy="1448125"/>
            </a:xfrm>
            <a:prstGeom prst="rect">
              <a:avLst/>
            </a:prstGeom>
            <a:solidFill>
              <a:srgbClr val="BDBDBD">
                <a:lumMod val="20000"/>
                <a:lumOff val="80000"/>
              </a:srgbClr>
            </a:solidFill>
            <a:ln w="9525" cap="flat" cmpd="sng" algn="ctr">
              <a:noFill/>
              <a:prstDash val="solid"/>
              <a:miter lim="800000"/>
            </a:ln>
            <a:effectLst/>
          </p:spPr>
          <p:txBody>
            <a:bodyPr tIns="132347" rtlCol="0" anchor="t" anchorCtr="0"/>
            <a:lstStyle/>
            <a:p>
              <a:pPr marL="126054" indent="-126054" defTabSz="672290" eaLnBrk="0" fontAlgn="base" hangingPunct="0">
                <a:spcBef>
                  <a:spcPts val="221"/>
                </a:spcBef>
                <a:spcAft>
                  <a:spcPct val="0"/>
                </a:spcAft>
                <a:buClrTx/>
                <a:buFont typeface="Arial" panose="020B0604020202020204" pitchFamily="34" charset="0"/>
                <a:buChar char="•"/>
                <a:defRPr/>
              </a:pPr>
              <a:endParaRPr lang="en-US" sz="1029">
                <a:latin typeface="Segoe UI Light" panose="020B0502040204020203" pitchFamily="34" charset="0"/>
                <a:ea typeface="+mn-ea"/>
                <a:cs typeface="Segoe UI Light" panose="020B0502040204020203" pitchFamily="34" charset="0"/>
              </a:endParaRPr>
            </a:p>
          </p:txBody>
        </p:sp>
        <p:grpSp>
          <p:nvGrpSpPr>
            <p:cNvPr id="5" name="Group 23">
              <a:extLst>
                <a:ext uri="{FF2B5EF4-FFF2-40B4-BE49-F238E27FC236}">
                  <a16:creationId xmlns:a16="http://schemas.microsoft.com/office/drawing/2014/main" id="{F665FD23-D78D-868F-4607-93BEBCBC1D32}"/>
                </a:ext>
              </a:extLst>
            </p:cNvPr>
            <p:cNvGrpSpPr/>
            <p:nvPr/>
          </p:nvGrpSpPr>
          <p:grpSpPr>
            <a:xfrm>
              <a:off x="386749" y="1546702"/>
              <a:ext cx="1094955" cy="1041181"/>
              <a:chOff x="4286407" y="2310193"/>
              <a:chExt cx="2892268" cy="2889504"/>
            </a:xfrm>
          </p:grpSpPr>
          <p:sp>
            <p:nvSpPr>
              <p:cNvPr id="6" name="Arc 24">
                <a:extLst>
                  <a:ext uri="{FF2B5EF4-FFF2-40B4-BE49-F238E27FC236}">
                    <a16:creationId xmlns:a16="http://schemas.microsoft.com/office/drawing/2014/main" id="{E03F3D96-2DE3-4306-0B85-EB25850037FE}"/>
                  </a:ext>
                </a:extLst>
              </p:cNvPr>
              <p:cNvSpPr/>
              <p:nvPr/>
            </p:nvSpPr>
            <p:spPr bwMode="auto">
              <a:xfrm rot="10800000" flipH="1">
                <a:off x="4290065" y="2310193"/>
                <a:ext cx="2888610" cy="2889504"/>
              </a:xfrm>
              <a:prstGeom prst="arc">
                <a:avLst>
                  <a:gd name="adj1" fmla="val 16202799"/>
                  <a:gd name="adj2" fmla="val 5461136"/>
                </a:avLst>
              </a:prstGeom>
              <a:noFill/>
              <a:ln w="6350" cap="flat" cmpd="sng" algn="ctr">
                <a:solidFill>
                  <a:srgbClr val="FFFFFF">
                    <a:lumMod val="50000"/>
                  </a:srgbClr>
                </a:solidFill>
                <a:prstDash val="dash"/>
                <a:headEnd type="none" w="med" len="med"/>
                <a:tailEnd type="none" w="med" len="med"/>
              </a:ln>
              <a:effectLst/>
            </p:spPr>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defTabSz="685577" fontAlgn="base">
                  <a:spcBef>
                    <a:spcPct val="0"/>
                  </a:spcBef>
                  <a:spcAft>
                    <a:spcPct val="0"/>
                  </a:spcAft>
                  <a:buClrTx/>
                  <a:defRPr/>
                </a:pPr>
                <a:endParaRPr lang="en-IN" sz="1471">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7" name="Arc 25">
                <a:extLst>
                  <a:ext uri="{FF2B5EF4-FFF2-40B4-BE49-F238E27FC236}">
                    <a16:creationId xmlns:a16="http://schemas.microsoft.com/office/drawing/2014/main" id="{F5CCF03D-AA92-CE62-841A-21D805CE1212}"/>
                  </a:ext>
                </a:extLst>
              </p:cNvPr>
              <p:cNvSpPr/>
              <p:nvPr/>
            </p:nvSpPr>
            <p:spPr bwMode="auto">
              <a:xfrm flipH="1">
                <a:off x="4286407" y="2310193"/>
                <a:ext cx="2888610" cy="2889504"/>
              </a:xfrm>
              <a:prstGeom prst="arc">
                <a:avLst>
                  <a:gd name="adj1" fmla="val 16202799"/>
                  <a:gd name="adj2" fmla="val 5359954"/>
                </a:avLst>
              </a:prstGeom>
              <a:noFill/>
              <a:ln w="28575" cap="flat" cmpd="sng" algn="ctr">
                <a:solidFill>
                  <a:schemeClr val="accent1"/>
                </a:solidFill>
                <a:prstDash val="solid"/>
                <a:headEnd type="none" w="med" len="med"/>
                <a:tailEnd type="none" w="med" len="med"/>
              </a:ln>
              <a:effectLst/>
            </p:spPr>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defTabSz="685577" fontAlgn="base">
                  <a:spcBef>
                    <a:spcPct val="0"/>
                  </a:spcBef>
                  <a:spcAft>
                    <a:spcPct val="0"/>
                  </a:spcAft>
                  <a:buClrTx/>
                  <a:defRPr/>
                </a:pPr>
                <a:endParaRPr lang="en-IN" sz="1471">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grpSp>
        <p:sp>
          <p:nvSpPr>
            <p:cNvPr id="8" name="TextBox 26" descr="description&#10;">
              <a:extLst>
                <a:ext uri="{FF2B5EF4-FFF2-40B4-BE49-F238E27FC236}">
                  <a16:creationId xmlns:a16="http://schemas.microsoft.com/office/drawing/2014/main" id="{7311D95A-8C32-29C8-2602-310ED70AE7A8}"/>
                </a:ext>
              </a:extLst>
            </p:cNvPr>
            <p:cNvSpPr txBox="1"/>
            <p:nvPr/>
          </p:nvSpPr>
          <p:spPr>
            <a:xfrm>
              <a:off x="1571609" y="1807456"/>
              <a:ext cx="1337016" cy="202062"/>
            </a:xfrm>
            <a:prstGeom prst="rect">
              <a:avLst/>
            </a:prstGeom>
            <a:noFill/>
          </p:spPr>
          <p:txBody>
            <a:bodyPr wrap="square" lIns="0" tIns="0" rIns="0" bIns="0"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defTabSz="800102" fontAlgn="base">
                <a:spcBef>
                  <a:spcPct val="50000"/>
                </a:spcBef>
                <a:spcAft>
                  <a:spcPct val="0"/>
                </a:spcAft>
                <a:buClr>
                  <a:srgbClr val="F0AB00"/>
                </a:buClr>
                <a:buSzPct val="80000"/>
                <a:defRPr/>
              </a:pPr>
              <a:r>
                <a:rPr lang="en-US" sz="1050" b="1" kern="0" dirty="0">
                  <a:solidFill>
                    <a:srgbClr val="262626"/>
                  </a:solidFill>
                  <a:latin typeface="Calibri" panose="020F0502020204030204"/>
                  <a:ea typeface="Arial Unicode MS" pitchFamily="34" charset="-128"/>
                  <a:cs typeface="Segoe UI Light" panose="020B0502040204020203" pitchFamily="34" charset="0"/>
                </a:rPr>
                <a:t>Sarina Mueller</a:t>
              </a:r>
            </a:p>
          </p:txBody>
        </p:sp>
        <p:pic>
          <p:nvPicPr>
            <p:cNvPr id="9" name="Picture 52" descr="A person with a black shirt&#10;">
              <a:extLst>
                <a:ext uri="{FF2B5EF4-FFF2-40B4-BE49-F238E27FC236}">
                  <a16:creationId xmlns:a16="http://schemas.microsoft.com/office/drawing/2014/main" id="{258C6D44-A227-E51F-43DD-63C92F77FC8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2264" y="1573279"/>
              <a:ext cx="1024012" cy="985102"/>
            </a:xfrm>
            <a:prstGeom prst="rect">
              <a:avLst/>
            </a:prstGeom>
            <a:effectLst>
              <a:outerShdw blurRad="127000" dist="38100" dir="5400000" algn="t" rotWithShape="0">
                <a:prstClr val="black">
                  <a:alpha val="10000"/>
                </a:prstClr>
              </a:outerShdw>
            </a:effectLst>
          </p:spPr>
        </p:pic>
        <p:sp>
          <p:nvSpPr>
            <p:cNvPr id="10" name="TextBox 53" descr="description&#10;">
              <a:extLst>
                <a:ext uri="{FF2B5EF4-FFF2-40B4-BE49-F238E27FC236}">
                  <a16:creationId xmlns:a16="http://schemas.microsoft.com/office/drawing/2014/main" id="{7F040925-ADDA-D675-F0E0-9A7DC787CC0D}"/>
                </a:ext>
              </a:extLst>
            </p:cNvPr>
            <p:cNvSpPr txBox="1"/>
            <p:nvPr/>
          </p:nvSpPr>
          <p:spPr>
            <a:xfrm>
              <a:off x="1571609" y="2066714"/>
              <a:ext cx="1823169" cy="218265"/>
            </a:xfrm>
            <a:prstGeom prst="rect">
              <a:avLst/>
            </a:prstGeom>
            <a:noFill/>
          </p:spPr>
          <p:txBody>
            <a:bodyPr wrap="square" lIns="0" tIns="0" rIns="0" bIns="0"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defTabSz="800102" fontAlgn="base">
                <a:spcBef>
                  <a:spcPct val="50000"/>
                </a:spcBef>
                <a:spcAft>
                  <a:spcPct val="0"/>
                </a:spcAft>
                <a:buClr>
                  <a:srgbClr val="F0AB00"/>
                </a:buClr>
                <a:buSzPct val="80000"/>
                <a:defRPr/>
              </a:pPr>
              <a:r>
                <a:rPr lang="en-US" sz="1050" kern="0" dirty="0">
                  <a:solidFill>
                    <a:srgbClr val="262626"/>
                  </a:solidFill>
                  <a:latin typeface="Arial" panose="020B0604020202020204" pitchFamily="34" charset="0"/>
                  <a:ea typeface="Arial Unicode MS" pitchFamily="34" charset="-128"/>
                  <a:cs typeface="Arial" panose="020B0604020202020204" pitchFamily="34" charset="0"/>
                </a:rPr>
                <a:t>Head of Sustainability</a:t>
              </a:r>
            </a:p>
          </p:txBody>
        </p:sp>
        <p:sp>
          <p:nvSpPr>
            <p:cNvPr id="11" name="TextBox 54">
              <a:extLst>
                <a:ext uri="{FF2B5EF4-FFF2-40B4-BE49-F238E27FC236}">
                  <a16:creationId xmlns:a16="http://schemas.microsoft.com/office/drawing/2014/main" id="{B9C1297F-A2E3-1532-9149-C899220D7E77}"/>
                </a:ext>
              </a:extLst>
            </p:cNvPr>
            <p:cNvSpPr txBox="1"/>
            <p:nvPr/>
          </p:nvSpPr>
          <p:spPr bwMode="gray">
            <a:xfrm>
              <a:off x="5330834" y="1242163"/>
              <a:ext cx="992221" cy="230927"/>
            </a:xfrm>
            <a:prstGeom prst="rect">
              <a:avLst/>
            </a:prstGeom>
            <a:noFill/>
          </p:spPr>
          <p:txBody>
            <a:bodyPr vert="horz" wrap="square" lIns="0" tIns="0" rIns="0" bIns="0" rtlCol="0">
              <a:spAutoFit/>
            </a:bodyPr>
            <a:lstStyle/>
            <a:p>
              <a:pPr algn="ctr" defTabSz="685800">
                <a:spcBef>
                  <a:spcPts val="450"/>
                </a:spcBef>
                <a:buClr>
                  <a:srgbClr val="00893D"/>
                </a:buClr>
                <a:defRPr/>
              </a:pPr>
              <a:r>
                <a:rPr lang="en-US" sz="1200" b="1" kern="1200" dirty="0">
                  <a:solidFill>
                    <a:srgbClr val="008800"/>
                  </a:solidFill>
                  <a:latin typeface="Calibri" panose="020F0502020204030204" pitchFamily="34" charset="0"/>
                  <a:ea typeface="+mn-ea"/>
                  <a:cs typeface="+mn-cs"/>
                </a:rPr>
                <a:t>Challenge</a:t>
              </a:r>
            </a:p>
          </p:txBody>
        </p:sp>
        <p:sp>
          <p:nvSpPr>
            <p:cNvPr id="12" name="TextBox 55">
              <a:extLst>
                <a:ext uri="{FF2B5EF4-FFF2-40B4-BE49-F238E27FC236}">
                  <a16:creationId xmlns:a16="http://schemas.microsoft.com/office/drawing/2014/main" id="{4491EB05-662C-0032-974C-1D548A8360F7}"/>
                </a:ext>
              </a:extLst>
            </p:cNvPr>
            <p:cNvSpPr txBox="1"/>
            <p:nvPr/>
          </p:nvSpPr>
          <p:spPr bwMode="gray">
            <a:xfrm>
              <a:off x="9306203" y="1262384"/>
              <a:ext cx="992221" cy="230927"/>
            </a:xfrm>
            <a:prstGeom prst="rect">
              <a:avLst/>
            </a:prstGeom>
            <a:noFill/>
          </p:spPr>
          <p:txBody>
            <a:bodyPr vert="horz" wrap="square" lIns="0" tIns="0" rIns="0" bIns="0" rtlCol="0">
              <a:spAutoFit/>
            </a:bodyPr>
            <a:lstStyle/>
            <a:p>
              <a:pPr algn="ctr" defTabSz="685800">
                <a:spcBef>
                  <a:spcPts val="450"/>
                </a:spcBef>
                <a:buClr>
                  <a:srgbClr val="00893D"/>
                </a:buClr>
                <a:defRPr/>
              </a:pPr>
              <a:r>
                <a:rPr lang="en-US" sz="1200" b="1" kern="1200" dirty="0">
                  <a:solidFill>
                    <a:srgbClr val="008800"/>
                  </a:solidFill>
                  <a:latin typeface="Calibri" panose="020F0502020204030204" pitchFamily="34" charset="0"/>
                  <a:ea typeface="+mn-ea"/>
                  <a:cs typeface="+mn-cs"/>
                </a:rPr>
                <a:t>Wish</a:t>
              </a:r>
            </a:p>
          </p:txBody>
        </p:sp>
        <p:sp>
          <p:nvSpPr>
            <p:cNvPr id="13" name="TextBox 59" descr="description&#10;">
              <a:extLst>
                <a:ext uri="{FF2B5EF4-FFF2-40B4-BE49-F238E27FC236}">
                  <a16:creationId xmlns:a16="http://schemas.microsoft.com/office/drawing/2014/main" id="{A1F08895-720E-6281-9730-4999C0AEAECD}"/>
                </a:ext>
              </a:extLst>
            </p:cNvPr>
            <p:cNvSpPr txBox="1"/>
            <p:nvPr/>
          </p:nvSpPr>
          <p:spPr>
            <a:xfrm>
              <a:off x="4168969" y="1646731"/>
              <a:ext cx="3603427" cy="1101805"/>
            </a:xfrm>
            <a:prstGeom prst="rect">
              <a:avLst/>
            </a:prstGeom>
            <a:noFill/>
          </p:spPr>
          <p:txBody>
            <a:bodyPr wrap="square" lIns="0" tIns="0" rIns="0" bIns="0"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128588" indent="-128588" defTabSz="685775" fontAlgn="base">
                <a:lnSpc>
                  <a:spcPct val="120000"/>
                </a:lnSpc>
                <a:spcBef>
                  <a:spcPct val="0"/>
                </a:spcBef>
                <a:spcAft>
                  <a:spcPct val="0"/>
                </a:spcAft>
                <a:buClrTx/>
                <a:buFont typeface="Arial" panose="020B0604020202020204" pitchFamily="34" charset="0"/>
                <a:buChar char="•"/>
                <a:defRPr/>
              </a:pPr>
              <a:r>
                <a:rPr lang="en-US" sz="900" dirty="0">
                  <a:solidFill>
                    <a:srgbClr val="262626"/>
                  </a:solidFill>
                  <a:latin typeface="Arial" panose="020B0604020202020204" pitchFamily="34" charset="0"/>
                  <a:cs typeface="Arial" panose="020B0604020202020204" pitchFamily="34" charset="0"/>
                </a:rPr>
                <a:t>High pressure to reach corporate climate goals</a:t>
              </a:r>
            </a:p>
            <a:p>
              <a:pPr marL="128588" indent="-128588" defTabSz="685775" fontAlgn="base">
                <a:lnSpc>
                  <a:spcPct val="120000"/>
                </a:lnSpc>
                <a:spcBef>
                  <a:spcPct val="0"/>
                </a:spcBef>
                <a:spcAft>
                  <a:spcPct val="0"/>
                </a:spcAft>
                <a:buClrTx/>
                <a:buFont typeface="Arial" panose="020B0604020202020204" pitchFamily="34" charset="0"/>
                <a:buChar char="•"/>
                <a:defRPr/>
              </a:pPr>
              <a:r>
                <a:rPr lang="en-US" sz="900" dirty="0">
                  <a:solidFill>
                    <a:srgbClr val="262626"/>
                  </a:solidFill>
                  <a:latin typeface="Arial" panose="020B0604020202020204" pitchFamily="34" charset="0"/>
                  <a:cs typeface="Arial" panose="020B0604020202020204" pitchFamily="34" charset="0"/>
                </a:rPr>
                <a:t>Needs to align with and steer carbon emissions across business divisions (according to CAP)</a:t>
              </a:r>
            </a:p>
            <a:p>
              <a:pPr marL="128588" indent="-128588" defTabSz="685775" fontAlgn="base">
                <a:lnSpc>
                  <a:spcPct val="120000"/>
                </a:lnSpc>
                <a:spcBef>
                  <a:spcPct val="0"/>
                </a:spcBef>
                <a:spcAft>
                  <a:spcPct val="0"/>
                </a:spcAft>
                <a:buClrTx/>
                <a:buFont typeface="Arial" panose="020B0604020202020204" pitchFamily="34" charset="0"/>
                <a:buChar char="•"/>
                <a:defRPr/>
              </a:pPr>
              <a:r>
                <a:rPr lang="en-US" sz="900" dirty="0">
                  <a:solidFill>
                    <a:srgbClr val="262626"/>
                  </a:solidFill>
                  <a:latin typeface="Arial" panose="020B0604020202020204" pitchFamily="34" charset="0"/>
                  <a:cs typeface="Arial" panose="020B0604020202020204" pitchFamily="34" charset="0"/>
                </a:rPr>
                <a:t>provide transparency on current numbers to the board and customers</a:t>
              </a:r>
            </a:p>
          </p:txBody>
        </p:sp>
        <p:sp>
          <p:nvSpPr>
            <p:cNvPr id="14" name="TextBox 61" descr="description&#10;">
              <a:extLst>
                <a:ext uri="{FF2B5EF4-FFF2-40B4-BE49-F238E27FC236}">
                  <a16:creationId xmlns:a16="http://schemas.microsoft.com/office/drawing/2014/main" id="{742A9729-B8A6-997C-2826-DF182BBD5804}"/>
                </a:ext>
              </a:extLst>
            </p:cNvPr>
            <p:cNvSpPr txBox="1"/>
            <p:nvPr/>
          </p:nvSpPr>
          <p:spPr>
            <a:xfrm>
              <a:off x="7990264" y="1653568"/>
              <a:ext cx="3603427" cy="487434"/>
            </a:xfrm>
            <a:prstGeom prst="rect">
              <a:avLst/>
            </a:prstGeom>
            <a:noFill/>
          </p:spPr>
          <p:txBody>
            <a:bodyPr wrap="square" lIns="0" tIns="0" rIns="0" bIns="0"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defTabSz="685775" fontAlgn="base">
                <a:lnSpc>
                  <a:spcPct val="150000"/>
                </a:lnSpc>
                <a:spcBef>
                  <a:spcPct val="0"/>
                </a:spcBef>
                <a:spcAft>
                  <a:spcPct val="0"/>
                </a:spcAft>
                <a:buClrTx/>
                <a:defRPr/>
              </a:pPr>
              <a:r>
                <a:rPr lang="en-US" sz="900" dirty="0">
                  <a:solidFill>
                    <a:srgbClr val="262626"/>
                  </a:solidFill>
                  <a:latin typeface="Arial" panose="020B0604020202020204" pitchFamily="34" charset="0"/>
                  <a:cs typeface="Arial" panose="020B0604020202020204" pitchFamily="34" charset="0"/>
                </a:rPr>
                <a:t>Visualize progress on overall climate goals and Contoso levers</a:t>
              </a:r>
            </a:p>
          </p:txBody>
        </p:sp>
      </p:grpSp>
      <p:grpSp>
        <p:nvGrpSpPr>
          <p:cNvPr id="27" name="Gruppieren 26">
            <a:extLst>
              <a:ext uri="{FF2B5EF4-FFF2-40B4-BE49-F238E27FC236}">
                <a16:creationId xmlns:a16="http://schemas.microsoft.com/office/drawing/2014/main" id="{3EFB7DD0-07DD-1938-85D2-900400A0C3C2}"/>
              </a:ext>
            </a:extLst>
          </p:cNvPr>
          <p:cNvGrpSpPr/>
          <p:nvPr/>
        </p:nvGrpSpPr>
        <p:grpSpPr>
          <a:xfrm>
            <a:off x="345305" y="3101901"/>
            <a:ext cx="8300853" cy="1068499"/>
            <a:chOff x="441387" y="4097395"/>
            <a:chExt cx="11271189" cy="1424665"/>
          </a:xfrm>
        </p:grpSpPr>
        <p:sp>
          <p:nvSpPr>
            <p:cNvPr id="18" name="Rectangle 34">
              <a:extLst>
                <a:ext uri="{FF2B5EF4-FFF2-40B4-BE49-F238E27FC236}">
                  <a16:creationId xmlns:a16="http://schemas.microsoft.com/office/drawing/2014/main" id="{3737D39B-FF38-629B-901A-9B0420AA9879}"/>
                </a:ext>
                <a:ext uri="{C183D7F6-B498-43B3-948B-1728B52AA6E4}">
                  <adec:decorative xmlns:adec="http://schemas.microsoft.com/office/drawing/2017/decorative" val="1"/>
                </a:ext>
              </a:extLst>
            </p:cNvPr>
            <p:cNvSpPr/>
            <p:nvPr/>
          </p:nvSpPr>
          <p:spPr>
            <a:xfrm>
              <a:off x="961815" y="4097396"/>
              <a:ext cx="10750761" cy="1424664"/>
            </a:xfrm>
            <a:prstGeom prst="rect">
              <a:avLst/>
            </a:prstGeom>
            <a:solidFill>
              <a:srgbClr val="BDBDBD">
                <a:lumMod val="20000"/>
                <a:lumOff val="80000"/>
              </a:srgbClr>
            </a:solidFill>
            <a:ln w="9525" cap="flat" cmpd="sng" algn="ctr">
              <a:noFill/>
              <a:prstDash val="solid"/>
              <a:miter lim="800000"/>
            </a:ln>
            <a:effectLst/>
          </p:spPr>
          <p:txBody>
            <a:bodyPr tIns="132347" rtlCol="0" anchor="t" anchorCtr="0"/>
            <a:lstStyle/>
            <a:p>
              <a:pPr marL="126054" indent="-126054" defTabSz="672290" eaLnBrk="0" fontAlgn="base" hangingPunct="0">
                <a:spcBef>
                  <a:spcPts val="221"/>
                </a:spcBef>
                <a:spcAft>
                  <a:spcPct val="0"/>
                </a:spcAft>
                <a:buClrTx/>
                <a:buFont typeface="Arial" panose="020B0604020202020204" pitchFamily="34" charset="0"/>
                <a:buChar char="•"/>
                <a:defRPr/>
              </a:pPr>
              <a:endParaRPr lang="en-US" sz="1029">
                <a:latin typeface="Graphik" panose="020B0503030202060203" pitchFamily="34" charset="0"/>
                <a:ea typeface="+mn-ea"/>
                <a:cs typeface="Segoe UI" pitchFamily="34" charset="0"/>
              </a:endParaRPr>
            </a:p>
          </p:txBody>
        </p:sp>
        <p:grpSp>
          <p:nvGrpSpPr>
            <p:cNvPr id="19" name="Group 37">
              <a:extLst>
                <a:ext uri="{FF2B5EF4-FFF2-40B4-BE49-F238E27FC236}">
                  <a16:creationId xmlns:a16="http://schemas.microsoft.com/office/drawing/2014/main" id="{0763A672-C501-5329-8FB9-FE2A942F7D2E}"/>
                </a:ext>
              </a:extLst>
            </p:cNvPr>
            <p:cNvGrpSpPr/>
            <p:nvPr/>
          </p:nvGrpSpPr>
          <p:grpSpPr>
            <a:xfrm>
              <a:off x="441387" y="4097395"/>
              <a:ext cx="1042178" cy="1041181"/>
              <a:chOff x="4286407" y="2310193"/>
              <a:chExt cx="2892268" cy="2889504"/>
            </a:xfrm>
          </p:grpSpPr>
          <p:sp>
            <p:nvSpPr>
              <p:cNvPr id="20" name="Arc 38">
                <a:extLst>
                  <a:ext uri="{FF2B5EF4-FFF2-40B4-BE49-F238E27FC236}">
                    <a16:creationId xmlns:a16="http://schemas.microsoft.com/office/drawing/2014/main" id="{FFDA4289-05ED-4005-5D68-3C81D3FCE33F}"/>
                  </a:ext>
                </a:extLst>
              </p:cNvPr>
              <p:cNvSpPr/>
              <p:nvPr/>
            </p:nvSpPr>
            <p:spPr bwMode="auto">
              <a:xfrm rot="10800000" flipH="1">
                <a:off x="4290065" y="2310193"/>
                <a:ext cx="2888610" cy="2889504"/>
              </a:xfrm>
              <a:prstGeom prst="arc">
                <a:avLst>
                  <a:gd name="adj1" fmla="val 16202799"/>
                  <a:gd name="adj2" fmla="val 5461136"/>
                </a:avLst>
              </a:prstGeom>
              <a:noFill/>
              <a:ln w="6350" cap="flat" cmpd="sng" algn="ctr">
                <a:solidFill>
                  <a:schemeClr val="accent1"/>
                </a:solidFill>
                <a:prstDash val="dash"/>
                <a:headEnd type="none" w="med" len="med"/>
                <a:tailEnd type="none" w="med" len="med"/>
              </a:ln>
              <a:effectLst/>
            </p:spPr>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defTabSz="685577" fontAlgn="base">
                  <a:spcBef>
                    <a:spcPct val="0"/>
                  </a:spcBef>
                  <a:spcAft>
                    <a:spcPct val="0"/>
                  </a:spcAft>
                  <a:buClrTx/>
                  <a:defRPr/>
                </a:pPr>
                <a:endParaRPr lang="en-IN" sz="147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1" name="Arc 39">
                <a:extLst>
                  <a:ext uri="{FF2B5EF4-FFF2-40B4-BE49-F238E27FC236}">
                    <a16:creationId xmlns:a16="http://schemas.microsoft.com/office/drawing/2014/main" id="{82794C57-0ACA-603B-C51A-4D1D397A1495}"/>
                  </a:ext>
                </a:extLst>
              </p:cNvPr>
              <p:cNvSpPr/>
              <p:nvPr/>
            </p:nvSpPr>
            <p:spPr bwMode="auto">
              <a:xfrm flipH="1">
                <a:off x="4286407" y="2310193"/>
                <a:ext cx="2888610" cy="2889504"/>
              </a:xfrm>
              <a:prstGeom prst="arc">
                <a:avLst>
                  <a:gd name="adj1" fmla="val 16202799"/>
                  <a:gd name="adj2" fmla="val 5359954"/>
                </a:avLst>
              </a:prstGeom>
              <a:noFill/>
              <a:ln w="28575" cap="flat" cmpd="sng" algn="ctr">
                <a:solidFill>
                  <a:schemeClr val="accent1"/>
                </a:solidFill>
                <a:prstDash val="solid"/>
                <a:headEnd type="none" w="med" len="med"/>
                <a:tailEnd type="none" w="med" len="med"/>
              </a:ln>
              <a:effectLst/>
            </p:spPr>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defTabSz="685577" fontAlgn="base">
                  <a:spcBef>
                    <a:spcPct val="0"/>
                  </a:spcBef>
                  <a:spcAft>
                    <a:spcPct val="0"/>
                  </a:spcAft>
                  <a:buClrTx/>
                  <a:defRPr/>
                </a:pPr>
                <a:endParaRPr lang="en-IN" sz="1471">
                  <a:gradFill>
                    <a:gsLst>
                      <a:gs pos="0">
                        <a:srgbClr val="FFFFFF"/>
                      </a:gs>
                      <a:gs pos="100000">
                        <a:srgbClr val="FFFFFF"/>
                      </a:gs>
                    </a:gsLst>
                    <a:lin ang="5400000" scaled="0"/>
                  </a:gradFill>
                  <a:latin typeface="Segoe UI"/>
                  <a:ea typeface="Segoe UI" pitchFamily="34" charset="0"/>
                  <a:cs typeface="Segoe UI" pitchFamily="34" charset="0"/>
                </a:endParaRPr>
              </a:p>
            </p:txBody>
          </p:sp>
        </p:grpSp>
        <p:pic>
          <p:nvPicPr>
            <p:cNvPr id="22" name="Picture 76" descr="A person in a navy shirt&#10;">
              <a:extLst>
                <a:ext uri="{FF2B5EF4-FFF2-40B4-BE49-F238E27FC236}">
                  <a16:creationId xmlns:a16="http://schemas.microsoft.com/office/drawing/2014/main" id="{C450AECD-7C27-C88C-E5EA-58A4563A5C9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86679" y="4120048"/>
              <a:ext cx="987082" cy="987082"/>
            </a:xfrm>
            <a:prstGeom prst="rect">
              <a:avLst/>
            </a:prstGeom>
            <a:effectLst>
              <a:outerShdw blurRad="127000" dist="38100" dir="5400000" algn="t" rotWithShape="0">
                <a:prstClr val="black">
                  <a:alpha val="10000"/>
                </a:prstClr>
              </a:outerShdw>
            </a:effectLst>
          </p:spPr>
        </p:pic>
        <p:sp>
          <p:nvSpPr>
            <p:cNvPr id="23" name="TextBox 77" descr="description&#10;">
              <a:extLst>
                <a:ext uri="{FF2B5EF4-FFF2-40B4-BE49-F238E27FC236}">
                  <a16:creationId xmlns:a16="http://schemas.microsoft.com/office/drawing/2014/main" id="{F5E75FC3-C886-3398-CDDB-CEEBEAB281AA}"/>
                </a:ext>
              </a:extLst>
            </p:cNvPr>
            <p:cNvSpPr txBox="1"/>
            <p:nvPr/>
          </p:nvSpPr>
          <p:spPr>
            <a:xfrm>
              <a:off x="1578864" y="4369534"/>
              <a:ext cx="1998443" cy="215444"/>
            </a:xfrm>
            <a:prstGeom prst="rect">
              <a:avLst/>
            </a:prstGeom>
            <a:noFill/>
          </p:spPr>
          <p:txBody>
            <a:bodyPr wrap="square" lIns="0" tIns="0" rIns="0" bIns="0"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defTabSz="800102" fontAlgn="base">
                <a:spcBef>
                  <a:spcPct val="50000"/>
                </a:spcBef>
                <a:spcAft>
                  <a:spcPct val="0"/>
                </a:spcAft>
                <a:buClr>
                  <a:srgbClr val="F0AB00"/>
                </a:buClr>
                <a:buSzPct val="80000"/>
                <a:defRPr/>
              </a:pPr>
              <a:r>
                <a:rPr lang="en-US" sz="1050" b="1" kern="0" dirty="0">
                  <a:solidFill>
                    <a:srgbClr val="262626"/>
                  </a:solidFill>
                  <a:latin typeface="Calibri" panose="020F0502020204030204"/>
                  <a:ea typeface="Arial Unicode MS" pitchFamily="34" charset="-128"/>
                  <a:cs typeface="Segoe UI Light" panose="020B0502040204020203" pitchFamily="34" charset="0"/>
                </a:rPr>
                <a:t>Claus </a:t>
              </a:r>
              <a:r>
                <a:rPr lang="en-US" sz="1050" b="1" kern="0" dirty="0" err="1">
                  <a:solidFill>
                    <a:srgbClr val="262626"/>
                  </a:solidFill>
                  <a:latin typeface="Calibri" panose="020F0502020204030204"/>
                  <a:ea typeface="Arial Unicode MS" pitchFamily="34" charset="-128"/>
                  <a:cs typeface="Segoe UI Light" panose="020B0502040204020203" pitchFamily="34" charset="0"/>
                </a:rPr>
                <a:t>Kampel</a:t>
              </a:r>
              <a:endParaRPr lang="en-US" sz="1050" b="1" kern="0" dirty="0">
                <a:solidFill>
                  <a:srgbClr val="262626"/>
                </a:solidFill>
                <a:latin typeface="Calibri" panose="020F0502020204030204"/>
                <a:ea typeface="Arial Unicode MS" pitchFamily="34" charset="-128"/>
                <a:cs typeface="Segoe UI Light" panose="020B0502040204020203" pitchFamily="34" charset="0"/>
              </a:endParaRPr>
            </a:p>
          </p:txBody>
        </p:sp>
        <p:sp>
          <p:nvSpPr>
            <p:cNvPr id="24" name="TextBox 78" descr="description&#10;">
              <a:extLst>
                <a:ext uri="{FF2B5EF4-FFF2-40B4-BE49-F238E27FC236}">
                  <a16:creationId xmlns:a16="http://schemas.microsoft.com/office/drawing/2014/main" id="{FC15CBA5-5D24-38AD-8B5E-4FEEB2892287}"/>
                </a:ext>
              </a:extLst>
            </p:cNvPr>
            <p:cNvSpPr txBox="1"/>
            <p:nvPr/>
          </p:nvSpPr>
          <p:spPr>
            <a:xfrm>
              <a:off x="1578863" y="4628790"/>
              <a:ext cx="1862253" cy="430887"/>
            </a:xfrm>
            <a:prstGeom prst="rect">
              <a:avLst/>
            </a:prstGeom>
            <a:noFill/>
          </p:spPr>
          <p:txBody>
            <a:bodyPr wrap="square" lIns="0" tIns="0" rIns="0" bIns="0"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defTabSz="800102" fontAlgn="base">
                <a:spcBef>
                  <a:spcPct val="50000"/>
                </a:spcBef>
                <a:spcAft>
                  <a:spcPct val="0"/>
                </a:spcAft>
                <a:buClr>
                  <a:srgbClr val="F0AB00"/>
                </a:buClr>
                <a:buSzPct val="80000"/>
                <a:defRPr/>
              </a:pPr>
              <a:r>
                <a:rPr lang="en-US" sz="1050" kern="0" dirty="0">
                  <a:solidFill>
                    <a:srgbClr val="262626"/>
                  </a:solidFill>
                  <a:latin typeface="Arial" panose="020B0604020202020204" pitchFamily="34" charset="0"/>
                  <a:ea typeface="Arial Unicode MS" pitchFamily="34" charset="-128"/>
                  <a:cs typeface="Arial" panose="020B0604020202020204" pitchFamily="34" charset="0"/>
                </a:rPr>
                <a:t>BU / Business Field Responsible</a:t>
              </a:r>
            </a:p>
          </p:txBody>
        </p:sp>
        <p:sp>
          <p:nvSpPr>
            <p:cNvPr id="25" name="TextBox 79" descr="description&#10;">
              <a:extLst>
                <a:ext uri="{FF2B5EF4-FFF2-40B4-BE49-F238E27FC236}">
                  <a16:creationId xmlns:a16="http://schemas.microsoft.com/office/drawing/2014/main" id="{99FD4FE3-4563-C869-836A-1A5FC17088FB}"/>
                </a:ext>
              </a:extLst>
            </p:cNvPr>
            <p:cNvSpPr txBox="1"/>
            <p:nvPr/>
          </p:nvSpPr>
          <p:spPr>
            <a:xfrm>
              <a:off x="4176224" y="4208808"/>
              <a:ext cx="3603427" cy="1309162"/>
            </a:xfrm>
            <a:prstGeom prst="rect">
              <a:avLst/>
            </a:prstGeom>
            <a:noFill/>
          </p:spPr>
          <p:txBody>
            <a:bodyPr wrap="square" lIns="0" tIns="0" rIns="0" bIns="0"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128588" indent="-128588" defTabSz="699557">
                <a:lnSpc>
                  <a:spcPct val="120000"/>
                </a:lnSpc>
                <a:buClrTx/>
                <a:buFont typeface="Arial" panose="020B0604020202020204" pitchFamily="34" charset="0"/>
                <a:buChar char="•"/>
                <a:defRPr/>
              </a:pPr>
              <a:r>
                <a:rPr lang="en-US" sz="900" dirty="0">
                  <a:solidFill>
                    <a:srgbClr val="262626"/>
                  </a:solidFill>
                  <a:latin typeface="Arial" panose="020B0604020202020204" pitchFamily="34" charset="0"/>
                  <a:cs typeface="Arial" panose="020B0604020202020204" pitchFamily="34" charset="0"/>
                </a:rPr>
                <a:t>Needs to build and implement a roadmap to reduce carbon emissions for his business responsibility  (according to CAP, but under consideration of margin)</a:t>
              </a:r>
            </a:p>
            <a:p>
              <a:pPr marL="128588" indent="-128588" defTabSz="699557">
                <a:lnSpc>
                  <a:spcPct val="120000"/>
                </a:lnSpc>
                <a:buClrTx/>
                <a:buFont typeface="Wingdings" panose="05000000000000000000" pitchFamily="2" charset="2"/>
                <a:buChar char="Ø"/>
                <a:defRPr/>
              </a:pPr>
              <a:r>
                <a:rPr lang="en-US" sz="900" dirty="0">
                  <a:solidFill>
                    <a:srgbClr val="262626"/>
                  </a:solidFill>
                  <a:latin typeface="Arial" panose="020B0604020202020204" pitchFamily="34" charset="0"/>
                  <a:cs typeface="Arial" panose="020B0604020202020204" pitchFamily="34" charset="0"/>
                </a:rPr>
                <a:t>Therefore, needs to know the most impactful measures.</a:t>
              </a:r>
            </a:p>
          </p:txBody>
        </p:sp>
        <p:sp>
          <p:nvSpPr>
            <p:cNvPr id="26" name="TextBox 80" descr="description&#10;">
              <a:extLst>
                <a:ext uri="{FF2B5EF4-FFF2-40B4-BE49-F238E27FC236}">
                  <a16:creationId xmlns:a16="http://schemas.microsoft.com/office/drawing/2014/main" id="{4AB2215B-04ED-585C-CD5D-47CAEE5B2A5A}"/>
                </a:ext>
              </a:extLst>
            </p:cNvPr>
            <p:cNvSpPr txBox="1"/>
            <p:nvPr/>
          </p:nvSpPr>
          <p:spPr>
            <a:xfrm>
              <a:off x="7997519" y="4215646"/>
              <a:ext cx="3603427" cy="801160"/>
            </a:xfrm>
            <a:prstGeom prst="rect">
              <a:avLst/>
            </a:prstGeom>
            <a:noFill/>
          </p:spPr>
          <p:txBody>
            <a:bodyPr wrap="square" lIns="0" tIns="0" rIns="0" bIns="0"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defTabSz="685775" fontAlgn="base">
                <a:lnSpc>
                  <a:spcPct val="150000"/>
                </a:lnSpc>
                <a:spcBef>
                  <a:spcPct val="0"/>
                </a:spcBef>
                <a:spcAft>
                  <a:spcPct val="0"/>
                </a:spcAft>
                <a:buClrTx/>
                <a:defRPr/>
              </a:pPr>
              <a:r>
                <a:rPr lang="en-US" sz="900" dirty="0">
                  <a:solidFill>
                    <a:srgbClr val="262626"/>
                  </a:solidFill>
                  <a:latin typeface="Arial" panose="020B0604020202020204" pitchFamily="34" charset="0"/>
                  <a:cs typeface="Arial" panose="020B0604020202020204" pitchFamily="34" charset="0"/>
                </a:rPr>
                <a:t>Visualize impact at business division level and gain actionable insights how to reduce gap to CAP aligned with Contoso levers</a:t>
              </a:r>
              <a:r>
                <a:rPr lang="en-US" sz="900" dirty="0">
                  <a:solidFill>
                    <a:srgbClr val="262626"/>
                  </a:solidFill>
                  <a:latin typeface="Calibri" panose="020F0502020204030204"/>
                </a:rPr>
                <a:t>.</a:t>
              </a:r>
            </a:p>
          </p:txBody>
        </p:sp>
      </p:grpSp>
      <p:cxnSp>
        <p:nvCxnSpPr>
          <p:cNvPr id="16" name="Straight Connector 57">
            <a:extLst>
              <a:ext uri="{FF2B5EF4-FFF2-40B4-BE49-F238E27FC236}">
                <a16:creationId xmlns:a16="http://schemas.microsoft.com/office/drawing/2014/main" id="{744B4DAE-2C40-78C6-6273-1A8B6A42D4DD}"/>
              </a:ext>
            </a:extLst>
          </p:cNvPr>
          <p:cNvCxnSpPr/>
          <p:nvPr/>
        </p:nvCxnSpPr>
        <p:spPr bwMode="gray">
          <a:xfrm>
            <a:off x="2944432" y="740891"/>
            <a:ext cx="0" cy="3801047"/>
          </a:xfrm>
          <a:prstGeom prst="line">
            <a:avLst/>
          </a:prstGeom>
          <a:ln>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17" name="Straight Connector 58">
            <a:extLst>
              <a:ext uri="{FF2B5EF4-FFF2-40B4-BE49-F238E27FC236}">
                <a16:creationId xmlns:a16="http://schemas.microsoft.com/office/drawing/2014/main" id="{5E9B61C3-10A5-E260-5EB6-3217EBDF5DA9}"/>
              </a:ext>
            </a:extLst>
          </p:cNvPr>
          <p:cNvCxnSpPr/>
          <p:nvPr/>
        </p:nvCxnSpPr>
        <p:spPr bwMode="gray">
          <a:xfrm>
            <a:off x="5844035" y="671226"/>
            <a:ext cx="0" cy="3801047"/>
          </a:xfrm>
          <a:prstGeom prst="line">
            <a:avLst/>
          </a:prstGeom>
          <a:ln>
            <a:solidFill>
              <a:schemeClr val="accent1"/>
            </a:solidFill>
            <a:prstDash val="dash"/>
          </a:ln>
        </p:spPr>
        <p:style>
          <a:lnRef idx="1">
            <a:schemeClr val="accent1"/>
          </a:lnRef>
          <a:fillRef idx="0">
            <a:schemeClr val="accent1"/>
          </a:fillRef>
          <a:effectRef idx="0">
            <a:schemeClr val="accent1"/>
          </a:effectRef>
          <a:fontRef idx="minor">
            <a:schemeClr val="tx1"/>
          </a:fontRef>
        </p:style>
      </p:cxnSp>
      <p:pic>
        <p:nvPicPr>
          <p:cNvPr id="84" name="Picture 83" descr="A green and white logo&#10;&#10;Description automatically generated with medium confidence">
            <a:extLst>
              <a:ext uri="{FF2B5EF4-FFF2-40B4-BE49-F238E27FC236}">
                <a16:creationId xmlns:a16="http://schemas.microsoft.com/office/drawing/2014/main" id="{42420440-DA66-0C28-6B76-BC4B6B585279}"/>
              </a:ext>
            </a:extLst>
          </p:cNvPr>
          <p:cNvPicPr>
            <a:picLocks noChangeAspect="1"/>
          </p:cNvPicPr>
          <p:nvPr/>
        </p:nvPicPr>
        <p:blipFill>
          <a:blip r:embed="rId5"/>
          <a:stretch>
            <a:fillRect/>
          </a:stretch>
        </p:blipFill>
        <p:spPr>
          <a:xfrm>
            <a:off x="7785649" y="524673"/>
            <a:ext cx="731167" cy="679919"/>
          </a:xfrm>
          <a:prstGeom prst="rect">
            <a:avLst/>
          </a:prstGeom>
        </p:spPr>
      </p:pic>
    </p:spTree>
    <p:extLst>
      <p:ext uri="{BB962C8B-B14F-4D97-AF65-F5344CB8AC3E}">
        <p14:creationId xmlns:p14="http://schemas.microsoft.com/office/powerpoint/2010/main" val="4288392009"/>
      </p:ext>
    </p:extLst>
  </p:cSld>
  <p:clrMapOvr>
    <a:masterClrMapping/>
  </p:clrMapOvr>
</p:sld>
</file>

<file path=ppt/theme/theme1.xml><?xml version="1.0" encoding="utf-8"?>
<a:theme xmlns:a="http://schemas.openxmlformats.org/drawingml/2006/main" name="Industrial Recycling Pitch Deck by Slidesgo">
  <a:themeElements>
    <a:clrScheme name="Simple Light">
      <a:dk1>
        <a:srgbClr val="000000"/>
      </a:dk1>
      <a:lt1>
        <a:srgbClr val="FFFFFF"/>
      </a:lt1>
      <a:dk2>
        <a:srgbClr val="FFFFFF"/>
      </a:dk2>
      <a:lt2>
        <a:srgbClr val="707070"/>
      </a:lt2>
      <a:accent1>
        <a:srgbClr val="E2E2E2"/>
      </a:accent1>
      <a:accent2>
        <a:srgbClr val="FFE457"/>
      </a:accent2>
      <a:accent3>
        <a:srgbClr val="B97A67"/>
      </a:accent3>
      <a:accent4>
        <a:srgbClr val="61B988"/>
      </a:accent4>
      <a:accent5>
        <a:srgbClr val="01977F"/>
      </a:accent5>
      <a:accent6>
        <a:srgbClr val="5AC1D7"/>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1dc694d6-0f60-473d-915a-a546f5e65b79">
      <Terms xmlns="http://schemas.microsoft.com/office/infopath/2007/PartnerControls"/>
    </lcf76f155ced4ddcb4097134ff3c332f>
    <TaxCatchAll xmlns="d0f3510e-5af3-4f42-bb0e-cbd30883600b"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483CD729C3C875488867F406BB609768" ma:contentTypeVersion="13" ma:contentTypeDescription="Create a new document." ma:contentTypeScope="" ma:versionID="7b7cfaefb5f9373ebaccc53863d4fe75">
  <xsd:schema xmlns:xsd="http://www.w3.org/2001/XMLSchema" xmlns:xs="http://www.w3.org/2001/XMLSchema" xmlns:p="http://schemas.microsoft.com/office/2006/metadata/properties" xmlns:ns2="1dc694d6-0f60-473d-915a-a546f5e65b79" xmlns:ns3="d0f3510e-5af3-4f42-bb0e-cbd30883600b" targetNamespace="http://schemas.microsoft.com/office/2006/metadata/properties" ma:root="true" ma:fieldsID="9953437163111c3e654cc8d68e7b0bc7" ns2:_="" ns3:_="">
    <xsd:import namespace="1dc694d6-0f60-473d-915a-a546f5e65b79"/>
    <xsd:import namespace="d0f3510e-5af3-4f42-bb0e-cbd30883600b"/>
    <xsd:element name="properties">
      <xsd:complexType>
        <xsd:sequence>
          <xsd:element name="documentManagement">
            <xsd:complexType>
              <xsd:all>
                <xsd:element ref="ns2:MediaServiceMetadata" minOccurs="0"/>
                <xsd:element ref="ns2:MediaServiceFastMetadata" minOccurs="0"/>
                <xsd:element ref="ns2:lcf76f155ced4ddcb4097134ff3c332f" minOccurs="0"/>
                <xsd:element ref="ns3:TaxCatchAll" minOccurs="0"/>
                <xsd:element ref="ns2:MediaServiceDateTaken" minOccurs="0"/>
                <xsd:element ref="ns2:MediaServiceOCR" minOccurs="0"/>
                <xsd:element ref="ns2:MediaServiceGenerationTime" minOccurs="0"/>
                <xsd:element ref="ns2:MediaServiceEventHashCode" minOccurs="0"/>
                <xsd:element ref="ns3:SharedWithUsers" minOccurs="0"/>
                <xsd:element ref="ns3:SharedWithDetails" minOccurs="0"/>
                <xsd:element ref="ns2:MediaServiceObjectDetectorVersion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dc694d6-0f60-473d-915a-a546f5e65b7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1" nillable="true" ma:taxonomy="true" ma:internalName="lcf76f155ced4ddcb4097134ff3c332f" ma:taxonomyFieldName="MediaServiceImageTags" ma:displayName="Image Tags" ma:readOnly="false" ma:fieldId="{5cf76f15-5ced-4ddc-b409-7134ff3c332f}" ma:taxonomyMulti="true" ma:sspId="b3623ea3-be23-4189-a25b-bcadb097ef14" ma:termSetId="09814cd3-568e-fe90-9814-8d621ff8fb84" ma:anchorId="fba54fb3-c3e1-fe81-a776-ca4b69148c4d" ma:open="true" ma:isKeyword="false">
      <xsd:complexType>
        <xsd:sequence>
          <xsd:element ref="pc:Terms" minOccurs="0" maxOccurs="1"/>
        </xsd:sequence>
      </xsd:complexType>
    </xsd:element>
    <xsd:element name="MediaServiceDateTaken" ma:index="13" nillable="true" ma:displayName="MediaServiceDateTaken" ma:hidden="true" ma:indexed="true" ma:internalName="MediaServiceDateTaken"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ObjectDetectorVersions" ma:index="19" nillable="true" ma:displayName="MediaServiceObjectDetectorVersions" ma:hidden="true" ma:indexed="true" ma:internalName="MediaServiceObjectDetectorVersions" ma:readOnly="true">
      <xsd:simpleType>
        <xsd:restriction base="dms:Text"/>
      </xsd:simpleType>
    </xsd:element>
    <xsd:element name="MediaLengthInSeconds" ma:index="20"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d0f3510e-5af3-4f42-bb0e-cbd30883600b" elementFormDefault="qualified">
    <xsd:import namespace="http://schemas.microsoft.com/office/2006/documentManagement/types"/>
    <xsd:import namespace="http://schemas.microsoft.com/office/infopath/2007/PartnerControls"/>
    <xsd:element name="TaxCatchAll" ma:index="12" nillable="true" ma:displayName="Taxonomy Catch All Column" ma:hidden="true" ma:list="{7cd0a6e9-2d3d-4e30-a1b0-6c6834dc0427}" ma:internalName="TaxCatchAll" ma:showField="CatchAllData" ma:web="d0f3510e-5af3-4f42-bb0e-cbd30883600b">
      <xsd:complexType>
        <xsd:complexContent>
          <xsd:extension base="dms:MultiChoiceLookup">
            <xsd:sequence>
              <xsd:element name="Value" type="dms:Lookup" maxOccurs="unbounded" minOccurs="0" nillable="true"/>
            </xsd:sequence>
          </xsd:extension>
        </xsd:complexContent>
      </xsd:complexType>
    </xsd:element>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BED1DE8-4B01-47B9-B682-FD268A9B8057}">
  <ds:schemaRefs>
    <ds:schemaRef ds:uri="http://schemas.microsoft.com/sharepoint/v3/contenttype/forms"/>
  </ds:schemaRefs>
</ds:datastoreItem>
</file>

<file path=customXml/itemProps2.xml><?xml version="1.0" encoding="utf-8"?>
<ds:datastoreItem xmlns:ds="http://schemas.openxmlformats.org/officeDocument/2006/customXml" ds:itemID="{C51F5D28-BB56-4C39-9ACF-1477EBE1445A}">
  <ds:schemaRefs>
    <ds:schemaRef ds:uri="http://schemas.microsoft.com/office/2006/metadata/properties"/>
    <ds:schemaRef ds:uri="http://schemas.microsoft.com/office/infopath/2007/PartnerControls"/>
    <ds:schemaRef ds:uri="1dc694d6-0f60-473d-915a-a546f5e65b79"/>
    <ds:schemaRef ds:uri="d0f3510e-5af3-4f42-bb0e-cbd30883600b"/>
  </ds:schemaRefs>
</ds:datastoreItem>
</file>

<file path=customXml/itemProps3.xml><?xml version="1.0" encoding="utf-8"?>
<ds:datastoreItem xmlns:ds="http://schemas.openxmlformats.org/officeDocument/2006/customXml" ds:itemID="{AD328EED-B8C7-4637-A432-4468D58D0F6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dc694d6-0f60-473d-915a-a546f5e65b79"/>
    <ds:schemaRef ds:uri="d0f3510e-5af3-4f42-bb0e-cbd30883600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0</TotalTime>
  <Words>1474</Words>
  <Application>Microsoft Office PowerPoint</Application>
  <PresentationFormat>On-screen Show (16:9)</PresentationFormat>
  <Paragraphs>144</Paragraphs>
  <Slides>15</Slides>
  <Notes>15</Notes>
  <HiddenSlides>4</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Industrial Recycling Pitch Deck by Slidesgo</vt:lpstr>
      <vt:lpstr>Climate Action Plan</vt:lpstr>
      <vt:lpstr>Climate Action Plan</vt:lpstr>
      <vt:lpstr>The Significance of the Paris Agreement and CSRD Guidelines for Businesses</vt:lpstr>
      <vt:lpstr>Challenges</vt:lpstr>
      <vt:lpstr>Action Plan Overview – Goals and Measures</vt:lpstr>
      <vt:lpstr>Introduction to the Climate Action Plan</vt:lpstr>
      <vt:lpstr>Understanding Scope 1, 2, and 3 in the Climate Action Plan </vt:lpstr>
      <vt:lpstr>Levers in the Climate Action Plan</vt:lpstr>
      <vt:lpstr>Personas</vt:lpstr>
      <vt:lpstr>Corporate Perspective</vt:lpstr>
      <vt:lpstr>Unlocking Climate Action and Sustainability Success</vt:lpstr>
      <vt:lpstr>PowerPoint Presentation</vt:lpstr>
      <vt:lpstr>Benefits of Open-Source Climate Action Plan</vt:lpstr>
      <vt:lpstr>Open-Source Solution</vt:lpstr>
      <vt:lpstr>Brainstorming Session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Climate Action Plan</dc:title>
  <cp:lastModifiedBy>Thiede, Alexander</cp:lastModifiedBy>
  <cp:revision>29</cp:revision>
  <dcterms:modified xsi:type="dcterms:W3CDTF">2023-08-14T14:17:47Z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0x010100483CD729C3C875488867F406BB609768</vt:lpwstr>
  </property>
  <property fmtid="{D5CDD505-2E9C-101B-9397-08002B2CF9AE}" pid="3" name="MediaServiceImageTags">
    <vt:lpwstr/>
  </property>
</Properties>
</file>