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23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D804F-0156-45FB-B36C-1FF6841AE2D4}" type="datetimeFigureOut">
              <a:rPr lang="ko-KR" altLang="en-US" smtClean="0"/>
              <a:t>2017-09-01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51E4D-E6E8-44C2-82E5-D67C4F9034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2191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D804F-0156-45FB-B36C-1FF6841AE2D4}" type="datetimeFigureOut">
              <a:rPr lang="ko-KR" altLang="en-US" smtClean="0"/>
              <a:t>2017-09-01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51E4D-E6E8-44C2-82E5-D67C4F9034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68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D804F-0156-45FB-B36C-1FF6841AE2D4}" type="datetimeFigureOut">
              <a:rPr lang="ko-KR" altLang="en-US" smtClean="0"/>
              <a:t>2017-09-01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51E4D-E6E8-44C2-82E5-D67C4F9034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2881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D804F-0156-45FB-B36C-1FF6841AE2D4}" type="datetimeFigureOut">
              <a:rPr lang="ko-KR" altLang="en-US" smtClean="0"/>
              <a:t>2017-09-01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51E4D-E6E8-44C2-82E5-D67C4F9034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100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D804F-0156-45FB-B36C-1FF6841AE2D4}" type="datetimeFigureOut">
              <a:rPr lang="ko-KR" altLang="en-US" smtClean="0"/>
              <a:t>2017-09-01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51E4D-E6E8-44C2-82E5-D67C4F9034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3314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D804F-0156-45FB-B36C-1FF6841AE2D4}" type="datetimeFigureOut">
              <a:rPr lang="ko-KR" altLang="en-US" smtClean="0"/>
              <a:t>2017-09-01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51E4D-E6E8-44C2-82E5-D67C4F9034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5200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D804F-0156-45FB-B36C-1FF6841AE2D4}" type="datetimeFigureOut">
              <a:rPr lang="ko-KR" altLang="en-US" smtClean="0"/>
              <a:t>2017-09-01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51E4D-E6E8-44C2-82E5-D67C4F9034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188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D804F-0156-45FB-B36C-1FF6841AE2D4}" type="datetimeFigureOut">
              <a:rPr lang="ko-KR" altLang="en-US" smtClean="0"/>
              <a:t>2017-09-01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51E4D-E6E8-44C2-82E5-D67C4F9034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7346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D804F-0156-45FB-B36C-1FF6841AE2D4}" type="datetimeFigureOut">
              <a:rPr lang="ko-KR" altLang="en-US" smtClean="0"/>
              <a:t>2017-09-01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51E4D-E6E8-44C2-82E5-D67C4F9034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547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D804F-0156-45FB-B36C-1FF6841AE2D4}" type="datetimeFigureOut">
              <a:rPr lang="ko-KR" altLang="en-US" smtClean="0"/>
              <a:t>2017-09-01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51E4D-E6E8-44C2-82E5-D67C4F9034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3952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D804F-0156-45FB-B36C-1FF6841AE2D4}" type="datetimeFigureOut">
              <a:rPr lang="ko-KR" altLang="en-US" smtClean="0"/>
              <a:t>2017-09-01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51E4D-E6E8-44C2-82E5-D67C4F9034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01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D804F-0156-45FB-B36C-1FF6841AE2D4}" type="datetimeFigureOut">
              <a:rPr lang="ko-KR" altLang="en-US" smtClean="0"/>
              <a:t>2017-09-01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B51E4D-E6E8-44C2-82E5-D67C4F9034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615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우선순위 큐와 </a:t>
            </a:r>
            <a:r>
              <a:rPr lang="ko-KR" altLang="en-US" dirty="0" err="1" smtClean="0"/>
              <a:t>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3208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7543" y="96153"/>
            <a:ext cx="6186309" cy="6555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void </a:t>
            </a:r>
            <a:r>
              <a:rPr lang="en-US" altLang="ko-KR" sz="1050" dirty="0" err="1" smtClean="0"/>
              <a:t>HInsert</a:t>
            </a:r>
            <a:r>
              <a:rPr lang="en-US" altLang="ko-KR" sz="1050" dirty="0" smtClean="0"/>
              <a:t>(Heap * </a:t>
            </a:r>
            <a:r>
              <a:rPr lang="en-US" altLang="ko-KR" sz="1050" dirty="0" err="1" smtClean="0"/>
              <a:t>ph</a:t>
            </a:r>
            <a:r>
              <a:rPr lang="en-US" altLang="ko-KR" sz="1050" dirty="0" smtClean="0"/>
              <a:t>, </a:t>
            </a:r>
            <a:r>
              <a:rPr lang="en-US" altLang="ko-KR" sz="1050" dirty="0" err="1" smtClean="0"/>
              <a:t>HData</a:t>
            </a:r>
            <a:r>
              <a:rPr lang="en-US" altLang="ko-KR" sz="1050" dirty="0" smtClean="0"/>
              <a:t> data, Priority </a:t>
            </a:r>
            <a:r>
              <a:rPr lang="en-US" altLang="ko-KR" sz="1050" dirty="0" err="1" smtClean="0"/>
              <a:t>pr</a:t>
            </a:r>
            <a:r>
              <a:rPr lang="en-US" altLang="ko-KR" sz="1050" dirty="0" smtClean="0"/>
              <a:t>)</a:t>
            </a:r>
          </a:p>
          <a:p>
            <a:r>
              <a:rPr lang="en-US" altLang="ko-KR" sz="1050" dirty="0" smtClean="0"/>
              <a:t>{</a:t>
            </a:r>
          </a:p>
          <a:p>
            <a:r>
              <a:rPr lang="en-US" altLang="ko-KR" sz="1050" dirty="0" smtClean="0"/>
              <a:t>	</a:t>
            </a:r>
            <a:r>
              <a:rPr lang="en-US" altLang="ko-KR" sz="1050" dirty="0" err="1" smtClean="0"/>
              <a:t>int</a:t>
            </a:r>
            <a:r>
              <a:rPr lang="en-US" altLang="ko-KR" sz="1050" dirty="0" smtClean="0"/>
              <a:t> </a:t>
            </a:r>
            <a:r>
              <a:rPr lang="en-US" altLang="ko-KR" sz="1050" dirty="0" err="1" smtClean="0"/>
              <a:t>idx</a:t>
            </a:r>
            <a:r>
              <a:rPr lang="en-US" altLang="ko-KR" sz="1050" dirty="0" smtClean="0"/>
              <a:t> = </a:t>
            </a:r>
            <a:r>
              <a:rPr lang="en-US" altLang="ko-KR" sz="1050" dirty="0" err="1" smtClean="0"/>
              <a:t>ph</a:t>
            </a:r>
            <a:r>
              <a:rPr lang="en-US" altLang="ko-KR" sz="1050" dirty="0" smtClean="0"/>
              <a:t>-&gt;numOfData+1;</a:t>
            </a:r>
          </a:p>
          <a:p>
            <a:r>
              <a:rPr lang="en-US" altLang="ko-KR" sz="1050" dirty="0" smtClean="0"/>
              <a:t> </a:t>
            </a:r>
            <a:r>
              <a:rPr lang="ko-KR" altLang="en-US" sz="1050" dirty="0" smtClean="0"/>
              <a:t>	</a:t>
            </a:r>
            <a:r>
              <a:rPr lang="en-US" altLang="ko-KR" sz="1050" dirty="0" err="1" smtClean="0"/>
              <a:t>HeapElem</a:t>
            </a:r>
            <a:r>
              <a:rPr lang="en-US" altLang="ko-KR" sz="1050" dirty="0" smtClean="0"/>
              <a:t> </a:t>
            </a:r>
            <a:r>
              <a:rPr lang="en-US" altLang="ko-KR" sz="1050" dirty="0" err="1" smtClean="0"/>
              <a:t>nelem</a:t>
            </a:r>
            <a:r>
              <a:rPr lang="en-US" altLang="ko-KR" sz="1050" dirty="0" smtClean="0"/>
              <a:t> = {</a:t>
            </a:r>
            <a:r>
              <a:rPr lang="en-US" altLang="ko-KR" sz="1050" dirty="0" err="1" smtClean="0"/>
              <a:t>pr</a:t>
            </a:r>
            <a:r>
              <a:rPr lang="en-US" altLang="ko-KR" sz="1050" dirty="0" smtClean="0"/>
              <a:t>, data}; </a:t>
            </a:r>
          </a:p>
          <a:p>
            <a:endParaRPr lang="ko-KR" altLang="en-US" sz="1050" dirty="0" smtClean="0"/>
          </a:p>
          <a:p>
            <a:r>
              <a:rPr lang="ko-KR" altLang="en-US" sz="1050" dirty="0" smtClean="0"/>
              <a:t>	</a:t>
            </a:r>
            <a:r>
              <a:rPr lang="en-US" altLang="ko-KR" sz="1050" dirty="0" smtClean="0"/>
              <a:t>while(</a:t>
            </a:r>
            <a:r>
              <a:rPr lang="en-US" altLang="ko-KR" sz="1050" dirty="0" err="1" smtClean="0"/>
              <a:t>idx</a:t>
            </a:r>
            <a:r>
              <a:rPr lang="en-US" altLang="ko-KR" sz="1050" dirty="0" smtClean="0"/>
              <a:t> != 1)</a:t>
            </a:r>
          </a:p>
          <a:p>
            <a:r>
              <a:rPr lang="ko-KR" altLang="en-US" sz="1050" dirty="0" smtClean="0"/>
              <a:t>	</a:t>
            </a:r>
            <a:r>
              <a:rPr lang="en-US" altLang="ko-KR" sz="1050" dirty="0" smtClean="0"/>
              <a:t>{	</a:t>
            </a:r>
          </a:p>
          <a:p>
            <a:r>
              <a:rPr lang="ko-KR" altLang="en-US" sz="1050" dirty="0" smtClean="0"/>
              <a:t>		</a:t>
            </a:r>
            <a:r>
              <a:rPr lang="en-US" altLang="ko-KR" sz="1050" dirty="0" smtClean="0"/>
              <a:t>if(</a:t>
            </a:r>
            <a:r>
              <a:rPr lang="en-US" altLang="ko-KR" sz="1050" dirty="0" err="1" smtClean="0"/>
              <a:t>pr</a:t>
            </a:r>
            <a:r>
              <a:rPr lang="en-US" altLang="ko-KR" sz="1050" dirty="0" smtClean="0"/>
              <a:t> &lt; (</a:t>
            </a:r>
            <a:r>
              <a:rPr lang="en-US" altLang="ko-KR" sz="1050" dirty="0" err="1" smtClean="0"/>
              <a:t>ph</a:t>
            </a:r>
            <a:r>
              <a:rPr lang="en-US" altLang="ko-KR" sz="1050" dirty="0" smtClean="0"/>
              <a:t>-&gt;</a:t>
            </a:r>
            <a:r>
              <a:rPr lang="en-US" altLang="ko-KR" sz="1050" dirty="0" err="1" smtClean="0"/>
              <a:t>heapArr</a:t>
            </a:r>
            <a:r>
              <a:rPr lang="en-US" altLang="ko-KR" sz="1050" dirty="0" smtClean="0"/>
              <a:t>[</a:t>
            </a:r>
            <a:r>
              <a:rPr lang="en-US" altLang="ko-KR" sz="1050" dirty="0" err="1" smtClean="0"/>
              <a:t>GetParentIDX</a:t>
            </a:r>
            <a:r>
              <a:rPr lang="en-US" altLang="ko-KR" sz="1050" dirty="0" smtClean="0"/>
              <a:t>(</a:t>
            </a:r>
            <a:r>
              <a:rPr lang="en-US" altLang="ko-KR" sz="1050" dirty="0" err="1" smtClean="0"/>
              <a:t>idx</a:t>
            </a:r>
            <a:r>
              <a:rPr lang="en-US" altLang="ko-KR" sz="1050" dirty="0" smtClean="0"/>
              <a:t>)].</a:t>
            </a:r>
            <a:r>
              <a:rPr lang="en-US" altLang="ko-KR" sz="1050" dirty="0" err="1" smtClean="0"/>
              <a:t>pr</a:t>
            </a:r>
            <a:r>
              <a:rPr lang="en-US" altLang="ko-KR" sz="1050" dirty="0" smtClean="0"/>
              <a:t>))</a:t>
            </a:r>
          </a:p>
          <a:p>
            <a:r>
              <a:rPr lang="en-US" altLang="ko-KR" sz="1050" dirty="0" smtClean="0"/>
              <a:t>		{</a:t>
            </a:r>
          </a:p>
          <a:p>
            <a:r>
              <a:rPr lang="ko-KR" altLang="en-US" sz="1050" dirty="0" smtClean="0"/>
              <a:t>			</a:t>
            </a:r>
            <a:r>
              <a:rPr lang="en-US" altLang="ko-KR" sz="1050" dirty="0" err="1" smtClean="0"/>
              <a:t>ph</a:t>
            </a:r>
            <a:r>
              <a:rPr lang="en-US" altLang="ko-KR" sz="1050" dirty="0" smtClean="0"/>
              <a:t>-&gt;</a:t>
            </a:r>
            <a:r>
              <a:rPr lang="en-US" altLang="ko-KR" sz="1050" dirty="0" err="1" smtClean="0"/>
              <a:t>heapArr</a:t>
            </a:r>
            <a:r>
              <a:rPr lang="en-US" altLang="ko-KR" sz="1050" dirty="0" smtClean="0"/>
              <a:t>[</a:t>
            </a:r>
            <a:r>
              <a:rPr lang="en-US" altLang="ko-KR" sz="1050" dirty="0" err="1" smtClean="0"/>
              <a:t>idx</a:t>
            </a:r>
            <a:r>
              <a:rPr lang="en-US" altLang="ko-KR" sz="1050" dirty="0" smtClean="0"/>
              <a:t>] = </a:t>
            </a:r>
            <a:r>
              <a:rPr lang="en-US" altLang="ko-KR" sz="1050" dirty="0" err="1" smtClean="0"/>
              <a:t>ph</a:t>
            </a:r>
            <a:r>
              <a:rPr lang="en-US" altLang="ko-KR" sz="1050" dirty="0" smtClean="0"/>
              <a:t>-&gt;</a:t>
            </a:r>
            <a:r>
              <a:rPr lang="en-US" altLang="ko-KR" sz="1050" dirty="0" err="1" smtClean="0"/>
              <a:t>heapArr</a:t>
            </a:r>
            <a:r>
              <a:rPr lang="en-US" altLang="ko-KR" sz="1050" dirty="0" smtClean="0"/>
              <a:t>[</a:t>
            </a:r>
            <a:r>
              <a:rPr lang="en-US" altLang="ko-KR" sz="1050" dirty="0" err="1" smtClean="0"/>
              <a:t>GetParentIDX</a:t>
            </a:r>
            <a:r>
              <a:rPr lang="en-US" altLang="ko-KR" sz="1050" dirty="0" smtClean="0"/>
              <a:t>(</a:t>
            </a:r>
            <a:r>
              <a:rPr lang="en-US" altLang="ko-KR" sz="1050" dirty="0" err="1" smtClean="0"/>
              <a:t>idx</a:t>
            </a:r>
            <a:r>
              <a:rPr lang="en-US" altLang="ko-KR" sz="1050" dirty="0" smtClean="0"/>
              <a:t>)];</a:t>
            </a:r>
          </a:p>
          <a:p>
            <a:r>
              <a:rPr lang="en-US" altLang="ko-KR" sz="1050" dirty="0" smtClean="0"/>
              <a:t>			</a:t>
            </a:r>
            <a:r>
              <a:rPr lang="en-US" altLang="ko-KR" sz="1050" dirty="0" err="1" smtClean="0"/>
              <a:t>idx</a:t>
            </a:r>
            <a:r>
              <a:rPr lang="en-US" altLang="ko-KR" sz="1050" dirty="0" smtClean="0"/>
              <a:t> = </a:t>
            </a:r>
            <a:r>
              <a:rPr lang="en-US" altLang="ko-KR" sz="1050" dirty="0" err="1" smtClean="0"/>
              <a:t>GetParentIDX</a:t>
            </a:r>
            <a:r>
              <a:rPr lang="en-US" altLang="ko-KR" sz="1050" dirty="0" smtClean="0"/>
              <a:t>(</a:t>
            </a:r>
            <a:r>
              <a:rPr lang="en-US" altLang="ko-KR" sz="1050" dirty="0" err="1" smtClean="0"/>
              <a:t>idx</a:t>
            </a:r>
            <a:r>
              <a:rPr lang="en-US" altLang="ko-KR" sz="1050" dirty="0" smtClean="0"/>
              <a:t>);</a:t>
            </a:r>
          </a:p>
          <a:p>
            <a:r>
              <a:rPr lang="en-US" altLang="ko-KR" sz="1050" dirty="0" smtClean="0"/>
              <a:t>		}</a:t>
            </a:r>
            <a:endParaRPr lang="ko-KR" altLang="en-US" sz="1050" dirty="0" smtClean="0"/>
          </a:p>
          <a:p>
            <a:r>
              <a:rPr lang="ko-KR" altLang="en-US" sz="1050" dirty="0" smtClean="0"/>
              <a:t>		</a:t>
            </a:r>
            <a:r>
              <a:rPr lang="en-US" altLang="ko-KR" sz="1050" dirty="0" smtClean="0"/>
              <a:t>else</a:t>
            </a:r>
          </a:p>
          <a:p>
            <a:r>
              <a:rPr lang="ko-KR" altLang="en-US" sz="1050" dirty="0" smtClean="0"/>
              <a:t>			</a:t>
            </a:r>
            <a:r>
              <a:rPr lang="en-US" altLang="ko-KR" sz="1050" dirty="0" smtClean="0"/>
              <a:t>break;</a:t>
            </a:r>
          </a:p>
          <a:p>
            <a:r>
              <a:rPr lang="ko-KR" altLang="en-US" sz="1050" dirty="0" smtClean="0"/>
              <a:t>	</a:t>
            </a:r>
            <a:r>
              <a:rPr lang="en-US" altLang="ko-KR" sz="1050" dirty="0" smtClean="0"/>
              <a:t>}</a:t>
            </a:r>
          </a:p>
          <a:p>
            <a:endParaRPr lang="en-US" altLang="ko-KR" sz="1050" dirty="0" smtClean="0"/>
          </a:p>
          <a:p>
            <a:r>
              <a:rPr lang="ko-KR" altLang="en-US" sz="1050" dirty="0" smtClean="0"/>
              <a:t>	</a:t>
            </a:r>
            <a:r>
              <a:rPr lang="en-US" altLang="ko-KR" sz="1050" dirty="0" err="1" smtClean="0"/>
              <a:t>ph</a:t>
            </a:r>
            <a:r>
              <a:rPr lang="en-US" altLang="ko-KR" sz="1050" dirty="0" smtClean="0"/>
              <a:t>-&gt;</a:t>
            </a:r>
            <a:r>
              <a:rPr lang="en-US" altLang="ko-KR" sz="1050" dirty="0" err="1" smtClean="0"/>
              <a:t>heapArr</a:t>
            </a:r>
            <a:r>
              <a:rPr lang="en-US" altLang="ko-KR" sz="1050" dirty="0" smtClean="0"/>
              <a:t>[</a:t>
            </a:r>
            <a:r>
              <a:rPr lang="en-US" altLang="ko-KR" sz="1050" dirty="0" err="1" smtClean="0"/>
              <a:t>idx</a:t>
            </a:r>
            <a:r>
              <a:rPr lang="en-US" altLang="ko-KR" sz="1050" dirty="0" smtClean="0"/>
              <a:t>] = </a:t>
            </a:r>
            <a:r>
              <a:rPr lang="en-US" altLang="ko-KR" sz="1050" dirty="0" err="1" smtClean="0"/>
              <a:t>nelem</a:t>
            </a:r>
            <a:r>
              <a:rPr lang="en-US" altLang="ko-KR" sz="1050" dirty="0" smtClean="0"/>
              <a:t>;</a:t>
            </a:r>
          </a:p>
          <a:p>
            <a:r>
              <a:rPr lang="en-US" altLang="ko-KR" sz="1050" dirty="0" smtClean="0"/>
              <a:t>	</a:t>
            </a:r>
            <a:r>
              <a:rPr lang="en-US" altLang="ko-KR" sz="1050" dirty="0" err="1" smtClean="0"/>
              <a:t>ph</a:t>
            </a:r>
            <a:r>
              <a:rPr lang="en-US" altLang="ko-KR" sz="1050" dirty="0" smtClean="0"/>
              <a:t>-&gt;</a:t>
            </a:r>
            <a:r>
              <a:rPr lang="en-US" altLang="ko-KR" sz="1050" dirty="0" err="1" smtClean="0"/>
              <a:t>numOfData</a:t>
            </a:r>
            <a:r>
              <a:rPr lang="en-US" altLang="ko-KR" sz="1050" dirty="0" smtClean="0"/>
              <a:t> += 1;</a:t>
            </a:r>
          </a:p>
          <a:p>
            <a:r>
              <a:rPr lang="en-US" altLang="ko-KR" sz="1050" dirty="0" smtClean="0"/>
              <a:t>}</a:t>
            </a:r>
          </a:p>
          <a:p>
            <a:endParaRPr lang="en-US" altLang="ko-KR" sz="1050" dirty="0" smtClean="0"/>
          </a:p>
          <a:p>
            <a:r>
              <a:rPr lang="en-US" altLang="ko-KR" sz="1050" dirty="0" err="1" smtClean="0"/>
              <a:t>HData</a:t>
            </a:r>
            <a:r>
              <a:rPr lang="en-US" altLang="ko-KR" sz="1050" dirty="0" smtClean="0"/>
              <a:t> </a:t>
            </a:r>
            <a:r>
              <a:rPr lang="en-US" altLang="ko-KR" sz="1050" dirty="0" err="1" smtClean="0"/>
              <a:t>HDelete</a:t>
            </a:r>
            <a:r>
              <a:rPr lang="en-US" altLang="ko-KR" sz="1050" dirty="0" smtClean="0"/>
              <a:t>(Heap * </a:t>
            </a:r>
            <a:r>
              <a:rPr lang="en-US" altLang="ko-KR" sz="1050" dirty="0" err="1" smtClean="0"/>
              <a:t>ph</a:t>
            </a:r>
            <a:r>
              <a:rPr lang="en-US" altLang="ko-KR" sz="1050" dirty="0" smtClean="0"/>
              <a:t>)</a:t>
            </a:r>
          </a:p>
          <a:p>
            <a:r>
              <a:rPr lang="en-US" altLang="ko-KR" sz="1050" dirty="0" smtClean="0"/>
              <a:t>{</a:t>
            </a:r>
          </a:p>
          <a:p>
            <a:r>
              <a:rPr lang="en-US" altLang="ko-KR" sz="1050" dirty="0" smtClean="0"/>
              <a:t>	</a:t>
            </a:r>
            <a:r>
              <a:rPr lang="en-US" altLang="ko-KR" sz="1050" dirty="0" err="1" smtClean="0"/>
              <a:t>HData</a:t>
            </a:r>
            <a:r>
              <a:rPr lang="en-US" altLang="ko-KR" sz="1050" dirty="0" smtClean="0"/>
              <a:t> </a:t>
            </a:r>
            <a:r>
              <a:rPr lang="en-US" altLang="ko-KR" sz="1050" dirty="0" err="1" smtClean="0"/>
              <a:t>retData</a:t>
            </a:r>
            <a:r>
              <a:rPr lang="en-US" altLang="ko-KR" sz="1050" dirty="0" smtClean="0"/>
              <a:t> = (</a:t>
            </a:r>
            <a:r>
              <a:rPr lang="en-US" altLang="ko-KR" sz="1050" dirty="0" err="1" smtClean="0"/>
              <a:t>ph</a:t>
            </a:r>
            <a:r>
              <a:rPr lang="en-US" altLang="ko-KR" sz="1050" dirty="0" smtClean="0"/>
              <a:t>-&gt;</a:t>
            </a:r>
            <a:r>
              <a:rPr lang="en-US" altLang="ko-KR" sz="1050" dirty="0" err="1" smtClean="0"/>
              <a:t>heapArr</a:t>
            </a:r>
            <a:r>
              <a:rPr lang="en-US" altLang="ko-KR" sz="1050" dirty="0" smtClean="0"/>
              <a:t>[1]).data; </a:t>
            </a:r>
          </a:p>
          <a:p>
            <a:r>
              <a:rPr lang="ko-KR" altLang="en-US" sz="1050" dirty="0" smtClean="0"/>
              <a:t>	</a:t>
            </a:r>
            <a:r>
              <a:rPr lang="en-US" altLang="ko-KR" sz="1050" dirty="0" err="1" smtClean="0"/>
              <a:t>HeapElem</a:t>
            </a:r>
            <a:r>
              <a:rPr lang="en-US" altLang="ko-KR" sz="1050" dirty="0" smtClean="0"/>
              <a:t> </a:t>
            </a:r>
            <a:r>
              <a:rPr lang="en-US" altLang="ko-KR" sz="1050" dirty="0" err="1" smtClean="0"/>
              <a:t>lastElem</a:t>
            </a:r>
            <a:r>
              <a:rPr lang="en-US" altLang="ko-KR" sz="1050" dirty="0" smtClean="0"/>
              <a:t> = </a:t>
            </a:r>
            <a:r>
              <a:rPr lang="en-US" altLang="ko-KR" sz="1050" dirty="0" err="1" smtClean="0"/>
              <a:t>ph</a:t>
            </a:r>
            <a:r>
              <a:rPr lang="en-US" altLang="ko-KR" sz="1050" dirty="0" smtClean="0"/>
              <a:t>-&gt;</a:t>
            </a:r>
            <a:r>
              <a:rPr lang="en-US" altLang="ko-KR" sz="1050" dirty="0" err="1" smtClean="0"/>
              <a:t>heapArr</a:t>
            </a:r>
            <a:r>
              <a:rPr lang="en-US" altLang="ko-KR" sz="1050" dirty="0" smtClean="0"/>
              <a:t>[</a:t>
            </a:r>
            <a:r>
              <a:rPr lang="en-US" altLang="ko-KR" sz="1050" dirty="0" err="1" smtClean="0"/>
              <a:t>ph</a:t>
            </a:r>
            <a:r>
              <a:rPr lang="en-US" altLang="ko-KR" sz="1050" dirty="0" smtClean="0"/>
              <a:t>-&gt;</a:t>
            </a:r>
            <a:r>
              <a:rPr lang="en-US" altLang="ko-KR" sz="1050" dirty="0" err="1" smtClean="0"/>
              <a:t>numOfData</a:t>
            </a:r>
            <a:r>
              <a:rPr lang="en-US" altLang="ko-KR" sz="1050" dirty="0" smtClean="0"/>
              <a:t>];</a:t>
            </a:r>
          </a:p>
          <a:p>
            <a:endParaRPr lang="ko-KR" altLang="en-US" sz="1050" dirty="0" smtClean="0"/>
          </a:p>
          <a:p>
            <a:r>
              <a:rPr lang="ko-KR" altLang="en-US" sz="1050" dirty="0" smtClean="0"/>
              <a:t>	</a:t>
            </a:r>
            <a:r>
              <a:rPr lang="en-US" altLang="ko-KR" sz="1050" dirty="0" err="1" smtClean="0"/>
              <a:t>int</a:t>
            </a:r>
            <a:r>
              <a:rPr lang="en-US" altLang="ko-KR" sz="1050" dirty="0" smtClean="0"/>
              <a:t> </a:t>
            </a:r>
            <a:r>
              <a:rPr lang="en-US" altLang="ko-KR" sz="1050" dirty="0" err="1" smtClean="0"/>
              <a:t>parentIdx</a:t>
            </a:r>
            <a:r>
              <a:rPr lang="en-US" altLang="ko-KR" sz="1050" dirty="0" smtClean="0"/>
              <a:t> = 1; </a:t>
            </a:r>
          </a:p>
          <a:p>
            <a:r>
              <a:rPr lang="ko-KR" altLang="en-US" sz="1050" dirty="0" smtClean="0"/>
              <a:t>	</a:t>
            </a:r>
            <a:r>
              <a:rPr lang="en-US" altLang="ko-KR" sz="1050" dirty="0" err="1" smtClean="0"/>
              <a:t>int</a:t>
            </a:r>
            <a:r>
              <a:rPr lang="en-US" altLang="ko-KR" sz="1050" dirty="0" smtClean="0"/>
              <a:t> </a:t>
            </a:r>
            <a:r>
              <a:rPr lang="en-US" altLang="ko-KR" sz="1050" dirty="0" err="1" smtClean="0"/>
              <a:t>childIdx</a:t>
            </a:r>
            <a:r>
              <a:rPr lang="en-US" altLang="ko-KR" sz="1050" dirty="0" smtClean="0"/>
              <a:t>;</a:t>
            </a:r>
          </a:p>
          <a:p>
            <a:endParaRPr lang="ko-KR" altLang="en-US" sz="1050" dirty="0" smtClean="0"/>
          </a:p>
          <a:p>
            <a:r>
              <a:rPr lang="ko-KR" altLang="en-US" sz="1050" dirty="0" smtClean="0"/>
              <a:t>	</a:t>
            </a:r>
            <a:r>
              <a:rPr lang="en-US" altLang="ko-KR" sz="1050" dirty="0" smtClean="0"/>
              <a:t>while(</a:t>
            </a:r>
            <a:r>
              <a:rPr lang="en-US" altLang="ko-KR" sz="1050" dirty="0" err="1" smtClean="0"/>
              <a:t>childIdx</a:t>
            </a:r>
            <a:r>
              <a:rPr lang="en-US" altLang="ko-KR" sz="1050" dirty="0" smtClean="0"/>
              <a:t> = </a:t>
            </a:r>
            <a:r>
              <a:rPr lang="en-US" altLang="ko-KR" sz="1050" dirty="0" err="1" smtClean="0"/>
              <a:t>GetHiPriChildIDX</a:t>
            </a:r>
            <a:r>
              <a:rPr lang="en-US" altLang="ko-KR" sz="1050" dirty="0" smtClean="0"/>
              <a:t>(</a:t>
            </a:r>
            <a:r>
              <a:rPr lang="en-US" altLang="ko-KR" sz="1050" dirty="0" err="1" smtClean="0"/>
              <a:t>ph</a:t>
            </a:r>
            <a:r>
              <a:rPr lang="en-US" altLang="ko-KR" sz="1050" dirty="0" smtClean="0"/>
              <a:t>, </a:t>
            </a:r>
            <a:r>
              <a:rPr lang="en-US" altLang="ko-KR" sz="1050" dirty="0" err="1" smtClean="0"/>
              <a:t>parentIdx</a:t>
            </a:r>
            <a:r>
              <a:rPr lang="en-US" altLang="ko-KR" sz="1050" dirty="0" smtClean="0"/>
              <a:t>))</a:t>
            </a:r>
          </a:p>
          <a:p>
            <a:r>
              <a:rPr lang="en-US" altLang="ko-KR" sz="1050" dirty="0" smtClean="0"/>
              <a:t>	{</a:t>
            </a:r>
          </a:p>
          <a:p>
            <a:r>
              <a:rPr lang="ko-KR" altLang="en-US" sz="1050" dirty="0" smtClean="0"/>
              <a:t>		</a:t>
            </a:r>
            <a:r>
              <a:rPr lang="en-US" altLang="ko-KR" sz="1050" dirty="0" smtClean="0"/>
              <a:t>if(lastElem.pr &lt;= </a:t>
            </a:r>
            <a:r>
              <a:rPr lang="en-US" altLang="ko-KR" sz="1050" dirty="0" err="1" smtClean="0"/>
              <a:t>ph</a:t>
            </a:r>
            <a:r>
              <a:rPr lang="en-US" altLang="ko-KR" sz="1050" dirty="0" smtClean="0"/>
              <a:t>-&gt;</a:t>
            </a:r>
            <a:r>
              <a:rPr lang="en-US" altLang="ko-KR" sz="1050" dirty="0" err="1" smtClean="0"/>
              <a:t>heapArr</a:t>
            </a:r>
            <a:r>
              <a:rPr lang="en-US" altLang="ko-KR" sz="1050" dirty="0" smtClean="0"/>
              <a:t>[</a:t>
            </a:r>
            <a:r>
              <a:rPr lang="en-US" altLang="ko-KR" sz="1050" dirty="0" err="1" smtClean="0"/>
              <a:t>childIdx</a:t>
            </a:r>
            <a:r>
              <a:rPr lang="en-US" altLang="ko-KR" sz="1050" dirty="0" smtClean="0"/>
              <a:t>].</a:t>
            </a:r>
            <a:r>
              <a:rPr lang="en-US" altLang="ko-KR" sz="1050" dirty="0" err="1" smtClean="0"/>
              <a:t>pr</a:t>
            </a:r>
            <a:r>
              <a:rPr lang="en-US" altLang="ko-KR" sz="1050" dirty="0" smtClean="0"/>
              <a:t>)</a:t>
            </a:r>
          </a:p>
          <a:p>
            <a:r>
              <a:rPr lang="ko-KR" altLang="en-US" sz="1050" dirty="0" smtClean="0"/>
              <a:t>			</a:t>
            </a:r>
            <a:r>
              <a:rPr lang="en-US" altLang="ko-KR" sz="1050" dirty="0" smtClean="0"/>
              <a:t>break;</a:t>
            </a:r>
          </a:p>
          <a:p>
            <a:r>
              <a:rPr lang="en-US" altLang="ko-KR" sz="1050" dirty="0" smtClean="0"/>
              <a:t>		</a:t>
            </a:r>
            <a:r>
              <a:rPr lang="en-US" altLang="ko-KR" sz="1050" dirty="0" err="1" smtClean="0"/>
              <a:t>ph</a:t>
            </a:r>
            <a:r>
              <a:rPr lang="en-US" altLang="ko-KR" sz="1050" dirty="0" smtClean="0"/>
              <a:t>-&gt;</a:t>
            </a:r>
            <a:r>
              <a:rPr lang="en-US" altLang="ko-KR" sz="1050" dirty="0" err="1" smtClean="0"/>
              <a:t>heapArr</a:t>
            </a:r>
            <a:r>
              <a:rPr lang="en-US" altLang="ko-KR" sz="1050" dirty="0" smtClean="0"/>
              <a:t>[</a:t>
            </a:r>
            <a:r>
              <a:rPr lang="en-US" altLang="ko-KR" sz="1050" dirty="0" err="1" smtClean="0"/>
              <a:t>parentIdx</a:t>
            </a:r>
            <a:r>
              <a:rPr lang="en-US" altLang="ko-KR" sz="1050" dirty="0" smtClean="0"/>
              <a:t>] = </a:t>
            </a:r>
            <a:r>
              <a:rPr lang="en-US" altLang="ko-KR" sz="1050" dirty="0" err="1" smtClean="0"/>
              <a:t>ph</a:t>
            </a:r>
            <a:r>
              <a:rPr lang="en-US" altLang="ko-KR" sz="1050" dirty="0" smtClean="0"/>
              <a:t>-&gt;</a:t>
            </a:r>
            <a:r>
              <a:rPr lang="en-US" altLang="ko-KR" sz="1050" dirty="0" err="1" smtClean="0"/>
              <a:t>heapArr</a:t>
            </a:r>
            <a:r>
              <a:rPr lang="en-US" altLang="ko-KR" sz="1050" dirty="0" smtClean="0"/>
              <a:t>[</a:t>
            </a:r>
            <a:r>
              <a:rPr lang="en-US" altLang="ko-KR" sz="1050" dirty="0" err="1" smtClean="0"/>
              <a:t>childIdx</a:t>
            </a:r>
            <a:r>
              <a:rPr lang="en-US" altLang="ko-KR" sz="1050" dirty="0" smtClean="0"/>
              <a:t>];</a:t>
            </a:r>
          </a:p>
          <a:p>
            <a:r>
              <a:rPr lang="en-US" altLang="ko-KR" sz="1050" dirty="0" smtClean="0"/>
              <a:t>		</a:t>
            </a:r>
            <a:r>
              <a:rPr lang="en-US" altLang="ko-KR" sz="1050" dirty="0" err="1" smtClean="0"/>
              <a:t>parentIdx</a:t>
            </a:r>
            <a:r>
              <a:rPr lang="en-US" altLang="ko-KR" sz="1050" dirty="0" smtClean="0"/>
              <a:t> = </a:t>
            </a:r>
            <a:r>
              <a:rPr lang="en-US" altLang="ko-KR" sz="1050" dirty="0" err="1" smtClean="0"/>
              <a:t>childIdx</a:t>
            </a:r>
            <a:r>
              <a:rPr lang="en-US" altLang="ko-KR" sz="1050" dirty="0" smtClean="0"/>
              <a:t>;</a:t>
            </a:r>
          </a:p>
          <a:p>
            <a:r>
              <a:rPr lang="ko-KR" altLang="en-US" sz="1050" dirty="0" smtClean="0"/>
              <a:t>	</a:t>
            </a:r>
            <a:r>
              <a:rPr lang="en-US" altLang="ko-KR" sz="1050" dirty="0" smtClean="0"/>
              <a:t>}</a:t>
            </a:r>
          </a:p>
          <a:p>
            <a:endParaRPr lang="ko-KR" altLang="en-US" sz="1050" dirty="0" smtClean="0"/>
          </a:p>
          <a:p>
            <a:r>
              <a:rPr lang="ko-KR" altLang="en-US" sz="1050" dirty="0" smtClean="0"/>
              <a:t>	</a:t>
            </a:r>
            <a:r>
              <a:rPr lang="en-US" altLang="ko-KR" sz="1050" dirty="0" err="1" smtClean="0"/>
              <a:t>ph</a:t>
            </a:r>
            <a:r>
              <a:rPr lang="en-US" altLang="ko-KR" sz="1050" dirty="0" smtClean="0"/>
              <a:t>-&gt;</a:t>
            </a:r>
            <a:r>
              <a:rPr lang="en-US" altLang="ko-KR" sz="1050" dirty="0" err="1" smtClean="0"/>
              <a:t>heapArr</a:t>
            </a:r>
            <a:r>
              <a:rPr lang="en-US" altLang="ko-KR" sz="1050" dirty="0" smtClean="0"/>
              <a:t>[</a:t>
            </a:r>
            <a:r>
              <a:rPr lang="en-US" altLang="ko-KR" sz="1050" dirty="0" err="1" smtClean="0"/>
              <a:t>parentIdx</a:t>
            </a:r>
            <a:r>
              <a:rPr lang="en-US" altLang="ko-KR" sz="1050" dirty="0" smtClean="0"/>
              <a:t>] = </a:t>
            </a:r>
            <a:r>
              <a:rPr lang="en-US" altLang="ko-KR" sz="1050" dirty="0" err="1" smtClean="0"/>
              <a:t>lastElem</a:t>
            </a:r>
            <a:r>
              <a:rPr lang="en-US" altLang="ko-KR" sz="1050" dirty="0" smtClean="0"/>
              <a:t>;</a:t>
            </a:r>
          </a:p>
          <a:p>
            <a:r>
              <a:rPr lang="ko-KR" altLang="en-US" sz="1050" dirty="0" smtClean="0"/>
              <a:t>	</a:t>
            </a:r>
            <a:r>
              <a:rPr lang="en-US" altLang="ko-KR" sz="1050" dirty="0" err="1" smtClean="0"/>
              <a:t>ph</a:t>
            </a:r>
            <a:r>
              <a:rPr lang="en-US" altLang="ko-KR" sz="1050" dirty="0" smtClean="0"/>
              <a:t>-&gt;</a:t>
            </a:r>
            <a:r>
              <a:rPr lang="en-US" altLang="ko-KR" sz="1050" dirty="0" err="1" smtClean="0"/>
              <a:t>numOfData</a:t>
            </a:r>
            <a:r>
              <a:rPr lang="en-US" altLang="ko-KR" sz="1050" dirty="0" smtClean="0"/>
              <a:t> -= 1;</a:t>
            </a:r>
          </a:p>
          <a:p>
            <a:r>
              <a:rPr lang="en-US" altLang="ko-KR" sz="1050" dirty="0" smtClean="0"/>
              <a:t>	return </a:t>
            </a:r>
            <a:r>
              <a:rPr lang="en-US" altLang="ko-KR" sz="1050" dirty="0" err="1" smtClean="0"/>
              <a:t>retData</a:t>
            </a:r>
            <a:r>
              <a:rPr lang="en-US" altLang="ko-KR" sz="1050" dirty="0" smtClean="0"/>
              <a:t>;</a:t>
            </a:r>
          </a:p>
          <a:p>
            <a:r>
              <a:rPr lang="en-US" altLang="ko-KR" sz="1050" dirty="0" smtClean="0"/>
              <a:t>}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27106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286000" y="612845"/>
            <a:ext cx="4572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ko-KR" altLang="en-US" b="1" dirty="0"/>
              <a:t>메인</a:t>
            </a:r>
            <a:endParaRPr lang="ko-KR" altLang="en-US" dirty="0"/>
          </a:p>
          <a:p>
            <a:pPr fontAlgn="base"/>
            <a:r>
              <a:rPr lang="en-US" altLang="ko-KR" dirty="0"/>
              <a:t>#include &lt;</a:t>
            </a:r>
            <a:r>
              <a:rPr lang="en-US" altLang="ko-KR" dirty="0" err="1"/>
              <a:t>stdio.h</a:t>
            </a:r>
            <a:r>
              <a:rPr lang="en-US" altLang="ko-KR" dirty="0"/>
              <a:t>&gt;</a:t>
            </a:r>
          </a:p>
          <a:p>
            <a:pPr fontAlgn="base"/>
            <a:r>
              <a:rPr lang="en-US" altLang="ko-KR" dirty="0"/>
              <a:t>#include "</a:t>
            </a:r>
            <a:r>
              <a:rPr lang="en-US" altLang="ko-KR" dirty="0" err="1"/>
              <a:t>SimpleHeap.h</a:t>
            </a:r>
            <a:r>
              <a:rPr lang="en-US" altLang="ko-KR" dirty="0"/>
              <a:t>"</a:t>
            </a:r>
          </a:p>
          <a:p>
            <a:pPr fontAlgn="base"/>
            <a:r>
              <a:rPr lang="en-US" altLang="ko-KR" dirty="0" err="1"/>
              <a:t>int</a:t>
            </a:r>
            <a:r>
              <a:rPr lang="en-US" altLang="ko-KR" dirty="0"/>
              <a:t> main(void)</a:t>
            </a:r>
          </a:p>
          <a:p>
            <a:pPr fontAlgn="base"/>
            <a:r>
              <a:rPr lang="en-US" altLang="ko-KR" dirty="0"/>
              <a:t>{</a:t>
            </a:r>
          </a:p>
          <a:p>
            <a:pPr fontAlgn="base"/>
            <a:r>
              <a:rPr lang="en-US" altLang="ko-KR" dirty="0"/>
              <a:t>	Heap </a:t>
            </a:r>
            <a:r>
              <a:rPr lang="en-US" altLang="ko-KR" dirty="0" err="1"/>
              <a:t>heap</a:t>
            </a:r>
            <a:r>
              <a:rPr lang="en-US" altLang="ko-KR" dirty="0"/>
              <a:t>;</a:t>
            </a:r>
          </a:p>
          <a:p>
            <a:pPr fontAlgn="base"/>
            <a:r>
              <a:rPr lang="en-US" altLang="ko-KR" dirty="0"/>
              <a:t>	</a:t>
            </a:r>
            <a:r>
              <a:rPr lang="en-US" altLang="ko-KR" dirty="0" err="1"/>
              <a:t>HeapInit</a:t>
            </a:r>
            <a:r>
              <a:rPr lang="en-US" altLang="ko-KR" dirty="0"/>
              <a:t>(&amp;heap);</a:t>
            </a:r>
          </a:p>
          <a:p>
            <a:pPr fontAlgn="base"/>
            <a:r>
              <a:rPr lang="en-US" altLang="ko-KR" dirty="0"/>
              <a:t>	</a:t>
            </a:r>
            <a:r>
              <a:rPr lang="en-US" altLang="ko-KR" dirty="0" err="1"/>
              <a:t>HInsert</a:t>
            </a:r>
            <a:r>
              <a:rPr lang="en-US" altLang="ko-KR" dirty="0"/>
              <a:t>(&amp;heap, 'A', 1);</a:t>
            </a:r>
          </a:p>
          <a:p>
            <a:pPr fontAlgn="base"/>
            <a:r>
              <a:rPr lang="en-US" altLang="ko-KR" dirty="0"/>
              <a:t>	</a:t>
            </a:r>
            <a:r>
              <a:rPr lang="en-US" altLang="ko-KR" dirty="0" err="1"/>
              <a:t>HInsert</a:t>
            </a:r>
            <a:r>
              <a:rPr lang="en-US" altLang="ko-KR" dirty="0"/>
              <a:t>(&amp;heap, 'B', 2);</a:t>
            </a:r>
          </a:p>
          <a:p>
            <a:pPr fontAlgn="base"/>
            <a:r>
              <a:rPr lang="en-US" altLang="ko-KR" dirty="0"/>
              <a:t>	</a:t>
            </a:r>
            <a:r>
              <a:rPr lang="en-US" altLang="ko-KR" dirty="0" err="1"/>
              <a:t>HInsert</a:t>
            </a:r>
            <a:r>
              <a:rPr lang="en-US" altLang="ko-KR" dirty="0"/>
              <a:t>(&amp;heap, 'C', 3);</a:t>
            </a:r>
          </a:p>
          <a:p>
            <a:pPr fontAlgn="base"/>
            <a:r>
              <a:rPr lang="en-US" altLang="ko-KR" dirty="0"/>
              <a:t>	</a:t>
            </a:r>
            <a:r>
              <a:rPr lang="en-US" altLang="ko-KR" dirty="0" err="1"/>
              <a:t>printf</a:t>
            </a:r>
            <a:r>
              <a:rPr lang="en-US" altLang="ko-KR" dirty="0"/>
              <a:t>("%c \n", </a:t>
            </a:r>
            <a:r>
              <a:rPr lang="en-US" altLang="ko-KR" dirty="0" err="1"/>
              <a:t>HDelete</a:t>
            </a:r>
            <a:r>
              <a:rPr lang="en-US" altLang="ko-KR" dirty="0"/>
              <a:t>(&amp;heap));</a:t>
            </a:r>
          </a:p>
          <a:p>
            <a:pPr fontAlgn="base"/>
            <a:r>
              <a:rPr lang="en-US" altLang="ko-KR" dirty="0"/>
              <a:t>	</a:t>
            </a:r>
            <a:r>
              <a:rPr lang="en-US" altLang="ko-KR" dirty="0" err="1"/>
              <a:t>HInsert</a:t>
            </a:r>
            <a:r>
              <a:rPr lang="en-US" altLang="ko-KR" dirty="0"/>
              <a:t>(&amp;heap, 'A', 1);</a:t>
            </a:r>
          </a:p>
          <a:p>
            <a:pPr fontAlgn="base"/>
            <a:r>
              <a:rPr lang="en-US" altLang="ko-KR" dirty="0"/>
              <a:t>	</a:t>
            </a:r>
            <a:r>
              <a:rPr lang="en-US" altLang="ko-KR" dirty="0" err="1"/>
              <a:t>HInsert</a:t>
            </a:r>
            <a:r>
              <a:rPr lang="en-US" altLang="ko-KR" dirty="0"/>
              <a:t>(&amp;heap, 'B', 2);</a:t>
            </a:r>
          </a:p>
          <a:p>
            <a:pPr fontAlgn="base"/>
            <a:r>
              <a:rPr lang="en-US" altLang="ko-KR" dirty="0"/>
              <a:t>	</a:t>
            </a:r>
            <a:r>
              <a:rPr lang="en-US" altLang="ko-KR" dirty="0" err="1"/>
              <a:t>HInsert</a:t>
            </a:r>
            <a:r>
              <a:rPr lang="en-US" altLang="ko-KR" dirty="0"/>
              <a:t>(&amp;heap, 'C', 3);</a:t>
            </a:r>
          </a:p>
          <a:p>
            <a:pPr fontAlgn="base"/>
            <a:r>
              <a:rPr lang="en-US" altLang="ko-KR" dirty="0"/>
              <a:t>	</a:t>
            </a:r>
            <a:r>
              <a:rPr lang="en-US" altLang="ko-KR" dirty="0" err="1"/>
              <a:t>printf</a:t>
            </a:r>
            <a:r>
              <a:rPr lang="en-US" altLang="ko-KR" dirty="0"/>
              <a:t>("%c \n", </a:t>
            </a:r>
            <a:r>
              <a:rPr lang="en-US" altLang="ko-KR" dirty="0" err="1"/>
              <a:t>HDelete</a:t>
            </a:r>
            <a:r>
              <a:rPr lang="en-US" altLang="ko-KR" dirty="0"/>
              <a:t>(&amp;heap));</a:t>
            </a:r>
          </a:p>
          <a:p>
            <a:pPr fontAlgn="base"/>
            <a:r>
              <a:rPr lang="en-US" altLang="ko-KR" dirty="0"/>
              <a:t>	while(!</a:t>
            </a:r>
            <a:r>
              <a:rPr lang="en-US" altLang="ko-KR" dirty="0" err="1"/>
              <a:t>HIsEmpty</a:t>
            </a:r>
            <a:r>
              <a:rPr lang="en-US" altLang="ko-KR" dirty="0"/>
              <a:t>(&amp;heap))</a:t>
            </a:r>
          </a:p>
          <a:p>
            <a:pPr fontAlgn="base"/>
            <a:r>
              <a:rPr lang="en-US" altLang="ko-KR" dirty="0"/>
              <a:t>		</a:t>
            </a:r>
            <a:r>
              <a:rPr lang="en-US" altLang="ko-KR" dirty="0" err="1"/>
              <a:t>printf</a:t>
            </a:r>
            <a:r>
              <a:rPr lang="en-US" altLang="ko-KR" dirty="0"/>
              <a:t>("%c \n", </a:t>
            </a:r>
            <a:r>
              <a:rPr lang="en-US" altLang="ko-KR" dirty="0" err="1"/>
              <a:t>HDelete</a:t>
            </a:r>
            <a:r>
              <a:rPr lang="en-US" altLang="ko-KR" dirty="0"/>
              <a:t>(&amp;heap));</a:t>
            </a:r>
          </a:p>
          <a:p>
            <a:pPr fontAlgn="base"/>
            <a:r>
              <a:rPr lang="en-US" altLang="ko-KR" dirty="0"/>
              <a:t>	return 0;</a:t>
            </a:r>
          </a:p>
          <a:p>
            <a:pPr fontAlgn="base"/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6073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67544" y="908720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 altLang="ko-KR" dirty="0" err="1"/>
              <a:t>typedef</a:t>
            </a:r>
            <a:r>
              <a:rPr lang="en-US" altLang="ko-KR" dirty="0"/>
              <a:t> </a:t>
            </a:r>
            <a:r>
              <a:rPr lang="en-US" altLang="ko-KR" dirty="0" err="1"/>
              <a:t>struct</a:t>
            </a:r>
            <a:r>
              <a:rPr lang="en-US" altLang="ko-KR" dirty="0"/>
              <a:t> _heap</a:t>
            </a:r>
          </a:p>
          <a:p>
            <a:pPr fontAlgn="base"/>
            <a:r>
              <a:rPr lang="en-US" altLang="ko-KR" dirty="0"/>
              <a:t>{</a:t>
            </a:r>
          </a:p>
          <a:p>
            <a:pPr fontAlgn="base"/>
            <a:r>
              <a:rPr lang="en-US" altLang="ko-KR" dirty="0"/>
              <a:t>	</a:t>
            </a:r>
            <a:r>
              <a:rPr lang="en-US" altLang="ko-KR" dirty="0" err="1"/>
              <a:t>PriorityComp</a:t>
            </a:r>
            <a:r>
              <a:rPr lang="en-US" altLang="ko-KR" dirty="0"/>
              <a:t> * comp;//</a:t>
            </a:r>
            <a:r>
              <a:rPr lang="ko-KR" altLang="en-US" dirty="0"/>
              <a:t>우선순위를 정하는 함수를 받음</a:t>
            </a:r>
          </a:p>
          <a:p>
            <a:pPr fontAlgn="base"/>
            <a:r>
              <a:rPr lang="ko-KR" altLang="en-US" dirty="0"/>
              <a:t>	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numOfData</a:t>
            </a:r>
            <a:r>
              <a:rPr lang="en-US" altLang="ko-KR" dirty="0"/>
              <a:t>;</a:t>
            </a:r>
          </a:p>
          <a:p>
            <a:pPr fontAlgn="base"/>
            <a:r>
              <a:rPr lang="en-US" altLang="ko-KR" dirty="0"/>
              <a:t>	</a:t>
            </a:r>
            <a:r>
              <a:rPr lang="en-US" altLang="ko-KR" dirty="0" err="1"/>
              <a:t>HData</a:t>
            </a:r>
            <a:r>
              <a:rPr lang="en-US" altLang="ko-KR" dirty="0"/>
              <a:t> </a:t>
            </a:r>
            <a:r>
              <a:rPr lang="en-US" altLang="ko-KR" dirty="0" err="1"/>
              <a:t>heapArr</a:t>
            </a:r>
            <a:r>
              <a:rPr lang="en-US" altLang="ko-KR" dirty="0"/>
              <a:t>[HEAP_LEN];</a:t>
            </a:r>
          </a:p>
          <a:p>
            <a:pPr fontAlgn="base"/>
            <a:r>
              <a:rPr lang="en-US" altLang="ko-KR" dirty="0"/>
              <a:t>} Heap;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11560" y="4725144"/>
            <a:ext cx="78488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GetHiPriChildIDX</a:t>
            </a:r>
            <a:r>
              <a:rPr lang="en-US" altLang="ko-KR" dirty="0"/>
              <a:t>(Heap * </a:t>
            </a:r>
            <a:r>
              <a:rPr lang="en-US" altLang="ko-KR" dirty="0" err="1"/>
              <a:t>ph</a:t>
            </a:r>
            <a:r>
              <a:rPr lang="en-US" altLang="ko-KR" dirty="0"/>
              <a:t>,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idx</a:t>
            </a:r>
            <a:r>
              <a:rPr lang="en-US" altLang="ko-KR" dirty="0"/>
              <a:t>)//</a:t>
            </a:r>
            <a:r>
              <a:rPr lang="ko-KR" altLang="en-US" dirty="0" err="1"/>
              <a:t>자식노드</a:t>
            </a:r>
            <a:r>
              <a:rPr lang="ko-KR" altLang="en-US" dirty="0"/>
              <a:t> 중 우선순위가 높은 </a:t>
            </a:r>
            <a:r>
              <a:rPr lang="ko-KR" altLang="en-US" dirty="0" err="1"/>
              <a:t>노드</a:t>
            </a:r>
            <a:r>
              <a:rPr lang="ko-KR" altLang="en-US" dirty="0"/>
              <a:t> 인덱스 반환 </a:t>
            </a:r>
          </a:p>
          <a:p>
            <a:pPr fontAlgn="base"/>
            <a:r>
              <a:rPr lang="en-US" altLang="ko-KR" dirty="0"/>
              <a:t>void </a:t>
            </a:r>
            <a:r>
              <a:rPr lang="en-US" altLang="ko-KR" dirty="0" err="1"/>
              <a:t>HInsert</a:t>
            </a:r>
            <a:r>
              <a:rPr lang="en-US" altLang="ko-KR" dirty="0"/>
              <a:t>(Heap * </a:t>
            </a:r>
            <a:r>
              <a:rPr lang="en-US" altLang="ko-KR" dirty="0" err="1"/>
              <a:t>ph</a:t>
            </a:r>
            <a:r>
              <a:rPr lang="en-US" altLang="ko-KR" dirty="0"/>
              <a:t>, </a:t>
            </a:r>
            <a:r>
              <a:rPr lang="en-US" altLang="ko-KR" dirty="0" err="1"/>
              <a:t>HData</a:t>
            </a:r>
            <a:r>
              <a:rPr lang="en-US" altLang="ko-KR" dirty="0"/>
              <a:t> data);//</a:t>
            </a:r>
            <a:r>
              <a:rPr lang="ko-KR" altLang="en-US" dirty="0"/>
              <a:t>삽입</a:t>
            </a:r>
          </a:p>
          <a:p>
            <a:pPr fontAlgn="base"/>
            <a:r>
              <a:rPr lang="en-US" altLang="ko-KR" dirty="0" err="1"/>
              <a:t>HData</a:t>
            </a:r>
            <a:r>
              <a:rPr lang="en-US" altLang="ko-KR" dirty="0"/>
              <a:t> </a:t>
            </a:r>
            <a:r>
              <a:rPr lang="en-US" altLang="ko-KR" dirty="0" err="1"/>
              <a:t>HDelete</a:t>
            </a:r>
            <a:r>
              <a:rPr lang="en-US" altLang="ko-KR" dirty="0"/>
              <a:t>(Heap * </a:t>
            </a:r>
            <a:r>
              <a:rPr lang="en-US" altLang="ko-KR" dirty="0" err="1"/>
              <a:t>ph</a:t>
            </a:r>
            <a:r>
              <a:rPr lang="en-US" altLang="ko-KR" dirty="0"/>
              <a:t>);//</a:t>
            </a:r>
            <a:r>
              <a:rPr lang="ko-KR" altLang="en-US" dirty="0"/>
              <a:t>삭제</a:t>
            </a:r>
          </a:p>
        </p:txBody>
      </p:sp>
    </p:spTree>
    <p:extLst>
      <p:ext uri="{BB962C8B-B14F-4D97-AF65-F5344CB8AC3E}">
        <p14:creationId xmlns:p14="http://schemas.microsoft.com/office/powerpoint/2010/main" val="3915719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55576" y="260648"/>
            <a:ext cx="6768752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#</a:t>
            </a:r>
            <a:r>
              <a:rPr lang="en-US" altLang="ko-KR" sz="1400" dirty="0" err="1" smtClean="0"/>
              <a:t>ifndef</a:t>
            </a:r>
            <a:r>
              <a:rPr lang="en-US" altLang="ko-KR" sz="1400" dirty="0" smtClean="0"/>
              <a:t> __USEFUL_HEAP_H__</a:t>
            </a:r>
          </a:p>
          <a:p>
            <a:r>
              <a:rPr lang="en-US" altLang="ko-KR" sz="1400" dirty="0" smtClean="0"/>
              <a:t>#define __USEFUL_HEAP_H__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#define TRUE	1</a:t>
            </a:r>
          </a:p>
          <a:p>
            <a:r>
              <a:rPr lang="en-US" altLang="ko-KR" sz="1400" dirty="0" smtClean="0"/>
              <a:t>#define FALSE	0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/*** Heap</a:t>
            </a:r>
            <a:r>
              <a:rPr lang="ko-KR" altLang="en-US" sz="1400" dirty="0" smtClean="0"/>
              <a:t>의 정의 ****</a:t>
            </a:r>
            <a:r>
              <a:rPr lang="en-US" altLang="ko-KR" sz="1400" dirty="0" smtClean="0"/>
              <a:t>/</a:t>
            </a:r>
          </a:p>
          <a:p>
            <a:r>
              <a:rPr lang="en-US" altLang="ko-KR" sz="1400" dirty="0" smtClean="0"/>
              <a:t>#define HEAP_LEN	100</a:t>
            </a:r>
          </a:p>
          <a:p>
            <a:endParaRPr lang="en-US" altLang="ko-KR" sz="1400" dirty="0" smtClean="0"/>
          </a:p>
          <a:p>
            <a:r>
              <a:rPr lang="en-US" altLang="ko-KR" sz="1400" dirty="0" err="1" smtClean="0"/>
              <a:t>typedef</a:t>
            </a:r>
            <a:r>
              <a:rPr lang="en-US" altLang="ko-KR" sz="1400" dirty="0" smtClean="0"/>
              <a:t> char </a:t>
            </a:r>
            <a:r>
              <a:rPr lang="en-US" altLang="ko-KR" sz="1400" dirty="0" err="1" smtClean="0"/>
              <a:t>HData</a:t>
            </a:r>
            <a:r>
              <a:rPr lang="en-US" altLang="ko-KR" sz="1400" dirty="0" smtClean="0"/>
              <a:t>;</a:t>
            </a:r>
          </a:p>
          <a:p>
            <a:endParaRPr lang="en-US" altLang="ko-KR" sz="1400" dirty="0" smtClean="0"/>
          </a:p>
          <a:p>
            <a:r>
              <a:rPr lang="en-US" altLang="ko-KR" sz="1400" dirty="0" err="1" smtClean="0"/>
              <a:t>typedef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PriorityComp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HData</a:t>
            </a:r>
            <a:r>
              <a:rPr lang="en-US" altLang="ko-KR" sz="1400" dirty="0" smtClean="0"/>
              <a:t> d1, </a:t>
            </a:r>
            <a:r>
              <a:rPr lang="en-US" altLang="ko-KR" sz="1400" dirty="0" err="1" smtClean="0"/>
              <a:t>HData</a:t>
            </a:r>
            <a:r>
              <a:rPr lang="en-US" altLang="ko-KR" sz="1400" dirty="0" smtClean="0"/>
              <a:t> d2);</a:t>
            </a:r>
          </a:p>
          <a:p>
            <a:endParaRPr lang="en-US" altLang="ko-KR" sz="1400" dirty="0" smtClean="0"/>
          </a:p>
          <a:p>
            <a:r>
              <a:rPr lang="en-US" altLang="ko-KR" sz="1400" dirty="0" err="1" smtClean="0"/>
              <a:t>typedef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struct</a:t>
            </a:r>
            <a:r>
              <a:rPr lang="en-US" altLang="ko-KR" sz="1400" dirty="0" smtClean="0"/>
              <a:t> _heap</a:t>
            </a:r>
          </a:p>
          <a:p>
            <a:r>
              <a:rPr lang="en-US" altLang="ko-KR" sz="1400" dirty="0" smtClean="0"/>
              <a:t>{</a:t>
            </a:r>
          </a:p>
          <a:p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PriorityComp</a:t>
            </a:r>
            <a:r>
              <a:rPr lang="en-US" altLang="ko-KR" sz="1400" dirty="0" smtClean="0"/>
              <a:t> * comp;</a:t>
            </a:r>
          </a:p>
          <a:p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numOfData</a:t>
            </a:r>
            <a:r>
              <a:rPr lang="en-US" altLang="ko-KR" sz="1400" dirty="0" smtClean="0"/>
              <a:t>;</a:t>
            </a:r>
          </a:p>
          <a:p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HData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heapArr</a:t>
            </a:r>
            <a:r>
              <a:rPr lang="en-US" altLang="ko-KR" sz="1400" dirty="0" smtClean="0"/>
              <a:t>[HEAP_LEN];</a:t>
            </a:r>
          </a:p>
          <a:p>
            <a:r>
              <a:rPr lang="en-US" altLang="ko-KR" sz="1400" dirty="0" smtClean="0"/>
              <a:t>} Heap;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/*** Heap </a:t>
            </a:r>
            <a:r>
              <a:rPr lang="ko-KR" altLang="en-US" sz="1400" dirty="0" smtClean="0"/>
              <a:t>관련 연산들 ****</a:t>
            </a:r>
            <a:r>
              <a:rPr lang="en-US" altLang="ko-KR" sz="1400" dirty="0" smtClean="0"/>
              <a:t>/</a:t>
            </a:r>
          </a:p>
          <a:p>
            <a:r>
              <a:rPr lang="en-US" altLang="ko-KR" sz="1400" dirty="0" smtClean="0"/>
              <a:t>void </a:t>
            </a:r>
            <a:r>
              <a:rPr lang="en-US" altLang="ko-KR" sz="1400" dirty="0" err="1" smtClean="0"/>
              <a:t>HeapInit</a:t>
            </a:r>
            <a:r>
              <a:rPr lang="en-US" altLang="ko-KR" sz="1400" dirty="0" smtClean="0"/>
              <a:t>(Heap * </a:t>
            </a:r>
            <a:r>
              <a:rPr lang="en-US" altLang="ko-KR" sz="1400" dirty="0" err="1" smtClean="0"/>
              <a:t>ph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PriorityComp</a:t>
            </a:r>
            <a:r>
              <a:rPr lang="en-US" altLang="ko-KR" sz="1400" dirty="0" smtClean="0"/>
              <a:t> pc);</a:t>
            </a:r>
          </a:p>
          <a:p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HIsEmpty</a:t>
            </a:r>
            <a:r>
              <a:rPr lang="en-US" altLang="ko-KR" sz="1400" dirty="0" smtClean="0"/>
              <a:t>(Heap * </a:t>
            </a:r>
            <a:r>
              <a:rPr lang="en-US" altLang="ko-KR" sz="1400" dirty="0" err="1" smtClean="0"/>
              <a:t>ph</a:t>
            </a:r>
            <a:r>
              <a:rPr lang="en-US" altLang="ko-KR" sz="1400" dirty="0" smtClean="0"/>
              <a:t>);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void </a:t>
            </a:r>
            <a:r>
              <a:rPr lang="en-US" altLang="ko-KR" sz="1400" dirty="0" err="1" smtClean="0"/>
              <a:t>HInsert</a:t>
            </a:r>
            <a:r>
              <a:rPr lang="en-US" altLang="ko-KR" sz="1400" dirty="0" smtClean="0"/>
              <a:t>(Heap * </a:t>
            </a:r>
            <a:r>
              <a:rPr lang="en-US" altLang="ko-KR" sz="1400" dirty="0" err="1" smtClean="0"/>
              <a:t>ph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HData</a:t>
            </a:r>
            <a:r>
              <a:rPr lang="en-US" altLang="ko-KR" sz="1400" dirty="0" smtClean="0"/>
              <a:t> data);</a:t>
            </a:r>
          </a:p>
          <a:p>
            <a:r>
              <a:rPr lang="en-US" altLang="ko-KR" sz="1400" dirty="0" err="1" smtClean="0"/>
              <a:t>HData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HDelete</a:t>
            </a:r>
            <a:r>
              <a:rPr lang="en-US" altLang="ko-KR" sz="1400" dirty="0" smtClean="0"/>
              <a:t>(Heap * </a:t>
            </a:r>
            <a:r>
              <a:rPr lang="en-US" altLang="ko-KR" sz="1400" dirty="0" err="1" smtClean="0"/>
              <a:t>ph</a:t>
            </a:r>
            <a:r>
              <a:rPr lang="en-US" altLang="ko-KR" sz="1400" dirty="0" smtClean="0"/>
              <a:t>);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#</a:t>
            </a:r>
            <a:r>
              <a:rPr lang="en-US" altLang="ko-KR" sz="1400" dirty="0" err="1" smtClean="0"/>
              <a:t>endif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8669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712976" y="2852936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 altLang="ko-KR" dirty="0"/>
              <a:t>void </a:t>
            </a:r>
            <a:r>
              <a:rPr lang="en-US" altLang="ko-KR" dirty="0" err="1"/>
              <a:t>HeapInit</a:t>
            </a:r>
            <a:r>
              <a:rPr lang="en-US" altLang="ko-KR" dirty="0"/>
              <a:t>(Heap * </a:t>
            </a:r>
            <a:r>
              <a:rPr lang="en-US" altLang="ko-KR" dirty="0" err="1"/>
              <a:t>ph</a:t>
            </a:r>
            <a:r>
              <a:rPr lang="en-US" altLang="ko-KR" dirty="0"/>
              <a:t>, </a:t>
            </a:r>
            <a:r>
              <a:rPr lang="en-US" altLang="ko-KR" dirty="0" err="1"/>
              <a:t>PriorityComp</a:t>
            </a:r>
            <a:r>
              <a:rPr lang="en-US" altLang="ko-KR" dirty="0"/>
              <a:t> pc)</a:t>
            </a:r>
          </a:p>
          <a:p>
            <a:pPr fontAlgn="base"/>
            <a:r>
              <a:rPr lang="en-US" altLang="ko-KR" dirty="0" smtClean="0"/>
              <a:t>{</a:t>
            </a:r>
          </a:p>
          <a:p>
            <a:pPr fontAlgn="base"/>
            <a:r>
              <a:rPr lang="ko-KR" altLang="en-US" dirty="0"/>
              <a:t>	</a:t>
            </a:r>
            <a:r>
              <a:rPr lang="en-US" altLang="ko-KR" dirty="0" err="1"/>
              <a:t>ph</a:t>
            </a:r>
            <a:r>
              <a:rPr lang="en-US" altLang="ko-KR" dirty="0"/>
              <a:t>-&gt;</a:t>
            </a:r>
            <a:r>
              <a:rPr lang="en-US" altLang="ko-KR" dirty="0" err="1"/>
              <a:t>numOfData</a:t>
            </a:r>
            <a:r>
              <a:rPr lang="en-US" altLang="ko-KR" dirty="0"/>
              <a:t> = 0;</a:t>
            </a:r>
          </a:p>
          <a:p>
            <a:pPr fontAlgn="base"/>
            <a:r>
              <a:rPr lang="en-US" altLang="ko-KR" dirty="0"/>
              <a:t>	</a:t>
            </a:r>
            <a:r>
              <a:rPr lang="en-US" altLang="ko-KR" dirty="0" err="1"/>
              <a:t>ph</a:t>
            </a:r>
            <a:r>
              <a:rPr lang="en-US" altLang="ko-KR" dirty="0"/>
              <a:t>-&gt;comp = pc;</a:t>
            </a:r>
          </a:p>
          <a:p>
            <a:pPr fontAlgn="base"/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8684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71600" y="692696"/>
            <a:ext cx="770485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GetHiPriChildIDX</a:t>
            </a:r>
            <a:r>
              <a:rPr lang="en-US" altLang="ko-KR" dirty="0"/>
              <a:t>(Heap * </a:t>
            </a:r>
            <a:r>
              <a:rPr lang="en-US" altLang="ko-KR" dirty="0" err="1"/>
              <a:t>ph</a:t>
            </a:r>
            <a:r>
              <a:rPr lang="en-US" altLang="ko-KR" dirty="0"/>
              <a:t>,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idx</a:t>
            </a:r>
            <a:r>
              <a:rPr lang="en-US" altLang="ko-KR" dirty="0" smtClean="0"/>
              <a:t>)</a:t>
            </a:r>
          </a:p>
          <a:p>
            <a:pPr fontAlgn="base"/>
            <a:r>
              <a:rPr lang="ko-KR" altLang="en-US" dirty="0" smtClean="0"/>
              <a:t> </a:t>
            </a:r>
            <a:r>
              <a:rPr lang="en-US" altLang="ko-KR" dirty="0" smtClean="0"/>
              <a:t>{</a:t>
            </a:r>
            <a:endParaRPr lang="ko-KR" altLang="en-US" dirty="0"/>
          </a:p>
          <a:p>
            <a:pPr fontAlgn="base"/>
            <a:r>
              <a:rPr lang="ko-KR" altLang="en-US" dirty="0"/>
              <a:t>	</a:t>
            </a:r>
            <a:r>
              <a:rPr lang="en-US" altLang="ko-KR" dirty="0"/>
              <a:t>if(</a:t>
            </a:r>
            <a:r>
              <a:rPr lang="en-US" altLang="ko-KR" dirty="0" err="1"/>
              <a:t>GetLChildIDX</a:t>
            </a:r>
            <a:r>
              <a:rPr lang="en-US" altLang="ko-KR" dirty="0"/>
              <a:t>(</a:t>
            </a:r>
            <a:r>
              <a:rPr lang="en-US" altLang="ko-KR" dirty="0" err="1"/>
              <a:t>idx</a:t>
            </a:r>
            <a:r>
              <a:rPr lang="en-US" altLang="ko-KR" dirty="0"/>
              <a:t>) &gt; </a:t>
            </a:r>
            <a:r>
              <a:rPr lang="en-US" altLang="ko-KR" dirty="0" err="1"/>
              <a:t>ph</a:t>
            </a:r>
            <a:r>
              <a:rPr lang="en-US" altLang="ko-KR" dirty="0"/>
              <a:t>-&gt;</a:t>
            </a:r>
            <a:r>
              <a:rPr lang="en-US" altLang="ko-KR" dirty="0" err="1"/>
              <a:t>numOfData</a:t>
            </a:r>
            <a:r>
              <a:rPr lang="en-US" altLang="ko-KR" dirty="0"/>
              <a:t>)</a:t>
            </a:r>
          </a:p>
          <a:p>
            <a:pPr fontAlgn="base"/>
            <a:r>
              <a:rPr lang="en-US" altLang="ko-KR" dirty="0"/>
              <a:t>		return 0;</a:t>
            </a:r>
          </a:p>
          <a:p>
            <a:pPr fontAlgn="base"/>
            <a:r>
              <a:rPr lang="en-US" altLang="ko-KR" dirty="0"/>
              <a:t>	else if(</a:t>
            </a:r>
            <a:r>
              <a:rPr lang="en-US" altLang="ko-KR" dirty="0" err="1"/>
              <a:t>GetLChildIDX</a:t>
            </a:r>
            <a:r>
              <a:rPr lang="en-US" altLang="ko-KR" dirty="0"/>
              <a:t>(</a:t>
            </a:r>
            <a:r>
              <a:rPr lang="en-US" altLang="ko-KR" dirty="0" err="1"/>
              <a:t>idx</a:t>
            </a:r>
            <a:r>
              <a:rPr lang="en-US" altLang="ko-KR" dirty="0"/>
              <a:t>) == </a:t>
            </a:r>
            <a:r>
              <a:rPr lang="en-US" altLang="ko-KR" dirty="0" err="1"/>
              <a:t>ph</a:t>
            </a:r>
            <a:r>
              <a:rPr lang="en-US" altLang="ko-KR" dirty="0"/>
              <a:t>-&gt;</a:t>
            </a:r>
            <a:r>
              <a:rPr lang="en-US" altLang="ko-KR" dirty="0" err="1"/>
              <a:t>numOfData</a:t>
            </a:r>
            <a:r>
              <a:rPr lang="en-US" altLang="ko-KR" dirty="0"/>
              <a:t>)</a:t>
            </a:r>
          </a:p>
          <a:p>
            <a:pPr fontAlgn="base"/>
            <a:r>
              <a:rPr lang="en-US" altLang="ko-KR" dirty="0"/>
              <a:t>		return </a:t>
            </a:r>
            <a:r>
              <a:rPr lang="en-US" altLang="ko-KR" dirty="0" err="1"/>
              <a:t>GetLChildIDX</a:t>
            </a:r>
            <a:r>
              <a:rPr lang="en-US" altLang="ko-KR" dirty="0"/>
              <a:t>(</a:t>
            </a:r>
            <a:r>
              <a:rPr lang="en-US" altLang="ko-KR" dirty="0" err="1"/>
              <a:t>idx</a:t>
            </a:r>
            <a:r>
              <a:rPr lang="en-US" altLang="ko-KR" dirty="0"/>
              <a:t>);</a:t>
            </a:r>
          </a:p>
          <a:p>
            <a:pPr fontAlgn="base"/>
            <a:r>
              <a:rPr lang="en-US" altLang="ko-KR" dirty="0"/>
              <a:t>	else</a:t>
            </a:r>
          </a:p>
          <a:p>
            <a:pPr fontAlgn="base"/>
            <a:r>
              <a:rPr lang="en-US" altLang="ko-KR" dirty="0"/>
              <a:t>	{</a:t>
            </a:r>
          </a:p>
          <a:p>
            <a:pPr fontAlgn="base"/>
            <a:r>
              <a:rPr lang="en-US" altLang="ko-KR" dirty="0"/>
              <a:t>	</a:t>
            </a:r>
            <a:r>
              <a:rPr lang="en-US" altLang="ko-KR" b="1" dirty="0">
                <a:solidFill>
                  <a:srgbClr val="FF0000"/>
                </a:solidFill>
              </a:rPr>
              <a:t>//</a:t>
            </a:r>
            <a:r>
              <a:rPr lang="en-US" altLang="ko-KR" dirty="0">
                <a:solidFill>
                  <a:srgbClr val="FF0000"/>
                </a:solidFill>
              </a:rPr>
              <a:t>	if(</a:t>
            </a:r>
            <a:r>
              <a:rPr lang="en-US" altLang="ko-KR" dirty="0" err="1">
                <a:solidFill>
                  <a:srgbClr val="FF0000"/>
                </a:solidFill>
              </a:rPr>
              <a:t>ph</a:t>
            </a:r>
            <a:r>
              <a:rPr lang="en-US" altLang="ko-KR" dirty="0">
                <a:solidFill>
                  <a:srgbClr val="FF0000"/>
                </a:solidFill>
              </a:rPr>
              <a:t>-&gt;</a:t>
            </a:r>
            <a:r>
              <a:rPr lang="en-US" altLang="ko-KR" dirty="0" err="1">
                <a:solidFill>
                  <a:srgbClr val="FF0000"/>
                </a:solidFill>
              </a:rPr>
              <a:t>heapArr</a:t>
            </a:r>
            <a:r>
              <a:rPr lang="en-US" altLang="ko-KR" dirty="0">
                <a:solidFill>
                  <a:srgbClr val="FF0000"/>
                </a:solidFill>
              </a:rPr>
              <a:t>[</a:t>
            </a:r>
            <a:r>
              <a:rPr lang="en-US" altLang="ko-KR" dirty="0" err="1">
                <a:solidFill>
                  <a:srgbClr val="FF0000"/>
                </a:solidFill>
              </a:rPr>
              <a:t>GetLChildIDX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en-US" altLang="ko-KR" dirty="0" err="1">
                <a:solidFill>
                  <a:srgbClr val="FF0000"/>
                </a:solidFill>
              </a:rPr>
              <a:t>idx</a:t>
            </a:r>
            <a:r>
              <a:rPr lang="en-US" altLang="ko-KR" dirty="0">
                <a:solidFill>
                  <a:srgbClr val="FF0000"/>
                </a:solidFill>
              </a:rPr>
              <a:t>)].</a:t>
            </a:r>
            <a:r>
              <a:rPr lang="en-US" altLang="ko-KR" dirty="0" err="1">
                <a:solidFill>
                  <a:srgbClr val="FF0000"/>
                </a:solidFill>
              </a:rPr>
              <a:t>pr</a:t>
            </a:r>
            <a:r>
              <a:rPr lang="en-US" altLang="ko-KR" dirty="0">
                <a:solidFill>
                  <a:srgbClr val="FF0000"/>
                </a:solidFill>
              </a:rPr>
              <a:t> &gt; </a:t>
            </a:r>
            <a:r>
              <a:rPr lang="en-US" altLang="ko-KR" dirty="0" err="1">
                <a:solidFill>
                  <a:srgbClr val="FF0000"/>
                </a:solidFill>
              </a:rPr>
              <a:t>ph</a:t>
            </a:r>
            <a:r>
              <a:rPr lang="en-US" altLang="ko-KR" dirty="0">
                <a:solidFill>
                  <a:srgbClr val="FF0000"/>
                </a:solidFill>
              </a:rPr>
              <a:t>-&gt;</a:t>
            </a:r>
            <a:r>
              <a:rPr lang="en-US" altLang="ko-KR" dirty="0" err="1">
                <a:solidFill>
                  <a:srgbClr val="FF0000"/>
                </a:solidFill>
              </a:rPr>
              <a:t>heapArr</a:t>
            </a:r>
            <a:r>
              <a:rPr lang="en-US" altLang="ko-KR" dirty="0">
                <a:solidFill>
                  <a:srgbClr val="FF0000"/>
                </a:solidFill>
              </a:rPr>
              <a:t>[</a:t>
            </a:r>
            <a:r>
              <a:rPr lang="en-US" altLang="ko-KR" dirty="0" err="1">
                <a:solidFill>
                  <a:srgbClr val="FF0000"/>
                </a:solidFill>
              </a:rPr>
              <a:t>GetRChildIDX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en-US" altLang="ko-KR" dirty="0" err="1">
                <a:solidFill>
                  <a:srgbClr val="FF0000"/>
                </a:solidFill>
              </a:rPr>
              <a:t>idx</a:t>
            </a:r>
            <a:r>
              <a:rPr lang="en-US" altLang="ko-KR" dirty="0">
                <a:solidFill>
                  <a:srgbClr val="FF0000"/>
                </a:solidFill>
              </a:rPr>
              <a:t>)].</a:t>
            </a:r>
            <a:r>
              <a:rPr lang="en-US" altLang="ko-KR" dirty="0" err="1">
                <a:solidFill>
                  <a:srgbClr val="FF0000"/>
                </a:solidFill>
              </a:rPr>
              <a:t>pr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</a:p>
          <a:p>
            <a:pPr fontAlgn="base"/>
            <a:r>
              <a:rPr lang="en-US" altLang="ko-KR" dirty="0"/>
              <a:t>		if(</a:t>
            </a:r>
            <a:r>
              <a:rPr lang="en-US" altLang="ko-KR" dirty="0" err="1"/>
              <a:t>ph</a:t>
            </a:r>
            <a:r>
              <a:rPr lang="en-US" altLang="ko-KR" dirty="0"/>
              <a:t>-&gt;comp(</a:t>
            </a:r>
            <a:r>
              <a:rPr lang="en-US" altLang="ko-KR" dirty="0" err="1"/>
              <a:t>ph</a:t>
            </a:r>
            <a:r>
              <a:rPr lang="en-US" altLang="ko-KR" dirty="0"/>
              <a:t>-&gt;</a:t>
            </a:r>
            <a:r>
              <a:rPr lang="en-US" altLang="ko-KR" dirty="0" err="1"/>
              <a:t>heapArr</a:t>
            </a:r>
            <a:r>
              <a:rPr lang="en-US" altLang="ko-KR" dirty="0"/>
              <a:t>[</a:t>
            </a:r>
            <a:r>
              <a:rPr lang="en-US" altLang="ko-KR" dirty="0" err="1"/>
              <a:t>GetLChildIDX</a:t>
            </a:r>
            <a:r>
              <a:rPr lang="en-US" altLang="ko-KR" dirty="0"/>
              <a:t>(</a:t>
            </a:r>
            <a:r>
              <a:rPr lang="en-US" altLang="ko-KR" dirty="0" err="1"/>
              <a:t>idx</a:t>
            </a:r>
            <a:r>
              <a:rPr lang="en-US" altLang="ko-KR" dirty="0"/>
              <a:t>)], </a:t>
            </a:r>
            <a:r>
              <a:rPr lang="en-US" altLang="ko-KR" dirty="0" err="1"/>
              <a:t>ph</a:t>
            </a:r>
            <a:r>
              <a:rPr lang="en-US" altLang="ko-KR" dirty="0"/>
              <a:t>-&gt;</a:t>
            </a:r>
            <a:r>
              <a:rPr lang="en-US" altLang="ko-KR" dirty="0" err="1"/>
              <a:t>heapArr</a:t>
            </a:r>
            <a:r>
              <a:rPr lang="en-US" altLang="ko-KR" dirty="0"/>
              <a:t>[</a:t>
            </a:r>
            <a:r>
              <a:rPr lang="en-US" altLang="ko-KR" dirty="0" err="1"/>
              <a:t>GetRChildIDX</a:t>
            </a:r>
            <a:r>
              <a:rPr lang="en-US" altLang="ko-KR" dirty="0"/>
              <a:t>(</a:t>
            </a:r>
            <a:r>
              <a:rPr lang="en-US" altLang="ko-KR" dirty="0" err="1"/>
              <a:t>idx</a:t>
            </a:r>
            <a:r>
              <a:rPr lang="en-US" altLang="ko-KR" dirty="0"/>
              <a:t>)]) &lt; 0)</a:t>
            </a:r>
          </a:p>
          <a:p>
            <a:pPr fontAlgn="base"/>
            <a:r>
              <a:rPr lang="en-US" altLang="ko-KR" dirty="0"/>
              <a:t>			return </a:t>
            </a:r>
            <a:r>
              <a:rPr lang="en-US" altLang="ko-KR" dirty="0" err="1"/>
              <a:t>GetRChildIDX</a:t>
            </a:r>
            <a:r>
              <a:rPr lang="en-US" altLang="ko-KR" dirty="0"/>
              <a:t>(</a:t>
            </a:r>
            <a:r>
              <a:rPr lang="en-US" altLang="ko-KR" dirty="0" err="1"/>
              <a:t>idx</a:t>
            </a:r>
            <a:r>
              <a:rPr lang="en-US" altLang="ko-KR" dirty="0"/>
              <a:t>);</a:t>
            </a:r>
          </a:p>
          <a:p>
            <a:pPr fontAlgn="base"/>
            <a:r>
              <a:rPr lang="en-US" altLang="ko-KR" dirty="0"/>
              <a:t>		else</a:t>
            </a:r>
          </a:p>
          <a:p>
            <a:pPr fontAlgn="base"/>
            <a:r>
              <a:rPr lang="en-US" altLang="ko-KR" dirty="0"/>
              <a:t>			return </a:t>
            </a:r>
            <a:r>
              <a:rPr lang="en-US" altLang="ko-KR" dirty="0" err="1"/>
              <a:t>GetLChildIDX</a:t>
            </a:r>
            <a:r>
              <a:rPr lang="en-US" altLang="ko-KR" dirty="0"/>
              <a:t>(</a:t>
            </a:r>
            <a:r>
              <a:rPr lang="en-US" altLang="ko-KR" dirty="0" err="1"/>
              <a:t>idx</a:t>
            </a:r>
            <a:r>
              <a:rPr lang="en-US" altLang="ko-KR" dirty="0"/>
              <a:t>);</a:t>
            </a:r>
          </a:p>
          <a:p>
            <a:pPr fontAlgn="base"/>
            <a:r>
              <a:rPr lang="en-US" altLang="ko-KR" dirty="0"/>
              <a:t>	}</a:t>
            </a:r>
          </a:p>
          <a:p>
            <a:pPr fontAlgn="base"/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2047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55576" y="764704"/>
            <a:ext cx="7848872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void </a:t>
            </a:r>
            <a:r>
              <a:rPr lang="en-US" altLang="ko-KR" dirty="0" err="1"/>
              <a:t>HInsert</a:t>
            </a:r>
            <a:r>
              <a:rPr lang="en-US" altLang="ko-KR" dirty="0"/>
              <a:t>(Heap * </a:t>
            </a:r>
            <a:r>
              <a:rPr lang="en-US" altLang="ko-KR" dirty="0" err="1"/>
              <a:t>ph</a:t>
            </a:r>
            <a:r>
              <a:rPr lang="en-US" altLang="ko-KR" dirty="0"/>
              <a:t>, </a:t>
            </a:r>
            <a:r>
              <a:rPr lang="en-US" altLang="ko-KR" dirty="0" err="1"/>
              <a:t>HData</a:t>
            </a:r>
            <a:r>
              <a:rPr lang="en-US" altLang="ko-KR" dirty="0"/>
              <a:t> data</a:t>
            </a:r>
            <a:r>
              <a:rPr lang="en-US" altLang="ko-KR" dirty="0" smtClean="0"/>
              <a:t>)</a:t>
            </a:r>
            <a:endParaRPr lang="ko-KR" altLang="en-US" dirty="0"/>
          </a:p>
          <a:p>
            <a:pPr fontAlgn="base"/>
            <a:r>
              <a:rPr lang="en-US" altLang="ko-KR" dirty="0"/>
              <a:t>{</a:t>
            </a:r>
            <a:endParaRPr lang="ko-KR" altLang="en-US" dirty="0"/>
          </a:p>
          <a:p>
            <a:pPr fontAlgn="base"/>
            <a:r>
              <a:rPr lang="ko-KR" altLang="en-US" dirty="0"/>
              <a:t>	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idx</a:t>
            </a:r>
            <a:r>
              <a:rPr lang="en-US" altLang="ko-KR" dirty="0"/>
              <a:t> = </a:t>
            </a:r>
            <a:r>
              <a:rPr lang="en-US" altLang="ko-KR" dirty="0" err="1"/>
              <a:t>ph</a:t>
            </a:r>
            <a:r>
              <a:rPr lang="en-US" altLang="ko-KR" dirty="0"/>
              <a:t>-&gt;numOfData+1;</a:t>
            </a:r>
          </a:p>
          <a:p>
            <a:pPr fontAlgn="base"/>
            <a:r>
              <a:rPr lang="en-US" altLang="ko-KR" dirty="0"/>
              <a:t>	while(</a:t>
            </a:r>
            <a:r>
              <a:rPr lang="en-US" altLang="ko-KR" dirty="0" err="1"/>
              <a:t>idx</a:t>
            </a:r>
            <a:r>
              <a:rPr lang="en-US" altLang="ko-KR" dirty="0"/>
              <a:t> != 1)</a:t>
            </a:r>
          </a:p>
          <a:p>
            <a:pPr fontAlgn="base"/>
            <a:r>
              <a:rPr lang="en-US" altLang="ko-KR" dirty="0"/>
              <a:t>	{</a:t>
            </a:r>
          </a:p>
          <a:p>
            <a:pPr fontAlgn="base"/>
            <a:r>
              <a:rPr lang="en-US" altLang="ko-KR" dirty="0"/>
              <a:t>	</a:t>
            </a:r>
            <a:r>
              <a:rPr lang="en-US" altLang="ko-KR" b="1" dirty="0">
                <a:solidFill>
                  <a:srgbClr val="FF0000"/>
                </a:solidFill>
              </a:rPr>
              <a:t>//</a:t>
            </a:r>
            <a:r>
              <a:rPr lang="en-US" altLang="ko-KR" dirty="0">
                <a:solidFill>
                  <a:srgbClr val="FF0000"/>
                </a:solidFill>
              </a:rPr>
              <a:t>	if(</a:t>
            </a:r>
            <a:r>
              <a:rPr lang="en-US" altLang="ko-KR" dirty="0" err="1">
                <a:solidFill>
                  <a:srgbClr val="FF0000"/>
                </a:solidFill>
              </a:rPr>
              <a:t>pr</a:t>
            </a:r>
            <a:r>
              <a:rPr lang="en-US" altLang="ko-KR" dirty="0">
                <a:solidFill>
                  <a:srgbClr val="FF0000"/>
                </a:solidFill>
              </a:rPr>
              <a:t> &lt; (</a:t>
            </a:r>
            <a:r>
              <a:rPr lang="en-US" altLang="ko-KR" dirty="0" err="1">
                <a:solidFill>
                  <a:srgbClr val="FF0000"/>
                </a:solidFill>
              </a:rPr>
              <a:t>ph</a:t>
            </a:r>
            <a:r>
              <a:rPr lang="en-US" altLang="ko-KR" dirty="0">
                <a:solidFill>
                  <a:srgbClr val="FF0000"/>
                </a:solidFill>
              </a:rPr>
              <a:t>-&gt;</a:t>
            </a:r>
            <a:r>
              <a:rPr lang="en-US" altLang="ko-KR" dirty="0" err="1">
                <a:solidFill>
                  <a:srgbClr val="FF0000"/>
                </a:solidFill>
              </a:rPr>
              <a:t>heapArr</a:t>
            </a:r>
            <a:r>
              <a:rPr lang="en-US" altLang="ko-KR" dirty="0">
                <a:solidFill>
                  <a:srgbClr val="FF0000"/>
                </a:solidFill>
              </a:rPr>
              <a:t>[</a:t>
            </a:r>
            <a:r>
              <a:rPr lang="en-US" altLang="ko-KR" dirty="0" err="1">
                <a:solidFill>
                  <a:srgbClr val="FF0000"/>
                </a:solidFill>
              </a:rPr>
              <a:t>GetParentIDX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en-US" altLang="ko-KR" dirty="0" err="1">
                <a:solidFill>
                  <a:srgbClr val="FF0000"/>
                </a:solidFill>
              </a:rPr>
              <a:t>idx</a:t>
            </a:r>
            <a:r>
              <a:rPr lang="en-US" altLang="ko-KR" dirty="0">
                <a:solidFill>
                  <a:srgbClr val="FF0000"/>
                </a:solidFill>
              </a:rPr>
              <a:t>)].</a:t>
            </a:r>
            <a:r>
              <a:rPr lang="en-US" altLang="ko-KR" dirty="0" err="1">
                <a:solidFill>
                  <a:srgbClr val="FF0000"/>
                </a:solidFill>
              </a:rPr>
              <a:t>pr</a:t>
            </a:r>
            <a:r>
              <a:rPr lang="en-US" altLang="ko-KR" dirty="0">
                <a:solidFill>
                  <a:srgbClr val="FF0000"/>
                </a:solidFill>
              </a:rPr>
              <a:t>))</a:t>
            </a:r>
          </a:p>
          <a:p>
            <a:pPr fontAlgn="base"/>
            <a:r>
              <a:rPr lang="en-US" altLang="ko-KR" dirty="0"/>
              <a:t>		if(</a:t>
            </a:r>
            <a:r>
              <a:rPr lang="en-US" altLang="ko-KR" dirty="0" err="1"/>
              <a:t>ph</a:t>
            </a:r>
            <a:r>
              <a:rPr lang="en-US" altLang="ko-KR" dirty="0"/>
              <a:t>-&gt;comp(data, </a:t>
            </a:r>
            <a:r>
              <a:rPr lang="en-US" altLang="ko-KR" dirty="0" err="1"/>
              <a:t>ph</a:t>
            </a:r>
            <a:r>
              <a:rPr lang="en-US" altLang="ko-KR" dirty="0"/>
              <a:t>-&gt;</a:t>
            </a:r>
            <a:r>
              <a:rPr lang="en-US" altLang="ko-KR" dirty="0" err="1"/>
              <a:t>heapArr</a:t>
            </a:r>
            <a:r>
              <a:rPr lang="en-US" altLang="ko-KR" dirty="0"/>
              <a:t>[</a:t>
            </a:r>
            <a:r>
              <a:rPr lang="en-US" altLang="ko-KR" dirty="0" err="1"/>
              <a:t>GetParentIDX</a:t>
            </a:r>
            <a:r>
              <a:rPr lang="en-US" altLang="ko-KR" dirty="0"/>
              <a:t>(</a:t>
            </a:r>
            <a:r>
              <a:rPr lang="en-US" altLang="ko-KR" dirty="0" err="1"/>
              <a:t>idx</a:t>
            </a:r>
            <a:r>
              <a:rPr lang="en-US" altLang="ko-KR" dirty="0"/>
              <a:t>)]) &gt; 0)</a:t>
            </a:r>
          </a:p>
          <a:p>
            <a:pPr fontAlgn="base"/>
            <a:r>
              <a:rPr lang="en-US" altLang="ko-KR" dirty="0"/>
              <a:t>		{</a:t>
            </a:r>
          </a:p>
          <a:p>
            <a:pPr fontAlgn="base"/>
            <a:r>
              <a:rPr lang="en-US" altLang="ko-KR" dirty="0"/>
              <a:t>			</a:t>
            </a:r>
            <a:r>
              <a:rPr lang="en-US" altLang="ko-KR" dirty="0" err="1"/>
              <a:t>ph</a:t>
            </a:r>
            <a:r>
              <a:rPr lang="en-US" altLang="ko-KR" dirty="0"/>
              <a:t>-&gt;</a:t>
            </a:r>
            <a:r>
              <a:rPr lang="en-US" altLang="ko-KR" dirty="0" err="1"/>
              <a:t>heapArr</a:t>
            </a:r>
            <a:r>
              <a:rPr lang="en-US" altLang="ko-KR" dirty="0"/>
              <a:t>[</a:t>
            </a:r>
            <a:r>
              <a:rPr lang="en-US" altLang="ko-KR" dirty="0" err="1"/>
              <a:t>idx</a:t>
            </a:r>
            <a:r>
              <a:rPr lang="en-US" altLang="ko-KR" dirty="0"/>
              <a:t>] = </a:t>
            </a:r>
            <a:r>
              <a:rPr lang="en-US" altLang="ko-KR" dirty="0" err="1"/>
              <a:t>ph</a:t>
            </a:r>
            <a:r>
              <a:rPr lang="en-US" altLang="ko-KR" dirty="0"/>
              <a:t>-&gt;</a:t>
            </a:r>
            <a:r>
              <a:rPr lang="en-US" altLang="ko-KR" dirty="0" err="1"/>
              <a:t>heapArr</a:t>
            </a:r>
            <a:r>
              <a:rPr lang="en-US" altLang="ko-KR" dirty="0"/>
              <a:t>[</a:t>
            </a:r>
            <a:r>
              <a:rPr lang="en-US" altLang="ko-KR" dirty="0" err="1"/>
              <a:t>GetParentIDX</a:t>
            </a:r>
            <a:r>
              <a:rPr lang="en-US" altLang="ko-KR" dirty="0"/>
              <a:t>(</a:t>
            </a:r>
            <a:r>
              <a:rPr lang="en-US" altLang="ko-KR" dirty="0" err="1"/>
              <a:t>idx</a:t>
            </a:r>
            <a:r>
              <a:rPr lang="en-US" altLang="ko-KR" dirty="0"/>
              <a:t>)];</a:t>
            </a:r>
          </a:p>
          <a:p>
            <a:pPr fontAlgn="base"/>
            <a:r>
              <a:rPr lang="en-US" altLang="ko-KR" dirty="0"/>
              <a:t>			</a:t>
            </a:r>
            <a:r>
              <a:rPr lang="en-US" altLang="ko-KR" dirty="0" err="1"/>
              <a:t>idx</a:t>
            </a:r>
            <a:r>
              <a:rPr lang="en-US" altLang="ko-KR" dirty="0"/>
              <a:t> = </a:t>
            </a:r>
            <a:r>
              <a:rPr lang="en-US" altLang="ko-KR" dirty="0" err="1"/>
              <a:t>GetParentIDX</a:t>
            </a:r>
            <a:r>
              <a:rPr lang="en-US" altLang="ko-KR" dirty="0"/>
              <a:t>(</a:t>
            </a:r>
            <a:r>
              <a:rPr lang="en-US" altLang="ko-KR" dirty="0" err="1"/>
              <a:t>idx</a:t>
            </a:r>
            <a:r>
              <a:rPr lang="en-US" altLang="ko-KR" dirty="0"/>
              <a:t>);</a:t>
            </a:r>
          </a:p>
          <a:p>
            <a:pPr fontAlgn="base"/>
            <a:r>
              <a:rPr lang="en-US" altLang="ko-KR" dirty="0"/>
              <a:t>		}</a:t>
            </a:r>
          </a:p>
          <a:p>
            <a:pPr fontAlgn="base"/>
            <a:r>
              <a:rPr lang="en-US" altLang="ko-KR" dirty="0"/>
              <a:t>		else</a:t>
            </a:r>
          </a:p>
          <a:p>
            <a:pPr fontAlgn="base"/>
            <a:r>
              <a:rPr lang="en-US" altLang="ko-KR" dirty="0"/>
              <a:t>		{</a:t>
            </a:r>
          </a:p>
          <a:p>
            <a:pPr fontAlgn="base"/>
            <a:r>
              <a:rPr lang="en-US" altLang="ko-KR" dirty="0"/>
              <a:t>			break;</a:t>
            </a:r>
          </a:p>
          <a:p>
            <a:pPr fontAlgn="base"/>
            <a:r>
              <a:rPr lang="en-US" altLang="ko-KR" dirty="0"/>
              <a:t>		}</a:t>
            </a:r>
          </a:p>
          <a:p>
            <a:pPr fontAlgn="base"/>
            <a:r>
              <a:rPr lang="en-US" altLang="ko-KR" dirty="0"/>
              <a:t>	}</a:t>
            </a:r>
          </a:p>
          <a:p>
            <a:pPr fontAlgn="base"/>
            <a:r>
              <a:rPr lang="en-US" altLang="ko-KR" dirty="0"/>
              <a:t>	</a:t>
            </a:r>
          </a:p>
          <a:p>
            <a:pPr fontAlgn="base"/>
            <a:r>
              <a:rPr lang="en-US" altLang="ko-KR" dirty="0"/>
              <a:t>	</a:t>
            </a:r>
            <a:r>
              <a:rPr lang="en-US" altLang="ko-KR" dirty="0" err="1"/>
              <a:t>ph</a:t>
            </a:r>
            <a:r>
              <a:rPr lang="en-US" altLang="ko-KR" dirty="0"/>
              <a:t>-&gt;</a:t>
            </a:r>
            <a:r>
              <a:rPr lang="en-US" altLang="ko-KR" dirty="0" err="1"/>
              <a:t>heapArr</a:t>
            </a:r>
            <a:r>
              <a:rPr lang="en-US" altLang="ko-KR" dirty="0"/>
              <a:t>[</a:t>
            </a:r>
            <a:r>
              <a:rPr lang="en-US" altLang="ko-KR" dirty="0" err="1"/>
              <a:t>idx</a:t>
            </a:r>
            <a:r>
              <a:rPr lang="en-US" altLang="ko-KR" dirty="0"/>
              <a:t>] = data;</a:t>
            </a:r>
          </a:p>
          <a:p>
            <a:pPr fontAlgn="base"/>
            <a:r>
              <a:rPr lang="en-US" altLang="ko-KR" dirty="0"/>
              <a:t>	</a:t>
            </a:r>
            <a:r>
              <a:rPr lang="en-US" altLang="ko-KR" dirty="0" err="1"/>
              <a:t>ph</a:t>
            </a:r>
            <a:r>
              <a:rPr lang="en-US" altLang="ko-KR" dirty="0"/>
              <a:t>-&gt;</a:t>
            </a:r>
            <a:r>
              <a:rPr lang="en-US" altLang="ko-KR" dirty="0" err="1"/>
              <a:t>numOfData</a:t>
            </a:r>
            <a:r>
              <a:rPr lang="en-US" altLang="ko-KR" dirty="0"/>
              <a:t> += 1;</a:t>
            </a:r>
          </a:p>
          <a:p>
            <a:pPr fontAlgn="base"/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1731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403648" y="0"/>
            <a:ext cx="648072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#include &lt;</a:t>
            </a:r>
            <a:r>
              <a:rPr lang="en-US" altLang="ko-KR" dirty="0" err="1"/>
              <a:t>stdio.h</a:t>
            </a:r>
            <a:r>
              <a:rPr lang="en-US" altLang="ko-KR" dirty="0"/>
              <a:t>&gt;</a:t>
            </a:r>
          </a:p>
          <a:p>
            <a:pPr fontAlgn="base"/>
            <a:r>
              <a:rPr lang="en-US" altLang="ko-KR" dirty="0"/>
              <a:t>#include "</a:t>
            </a:r>
            <a:r>
              <a:rPr lang="en-US" altLang="ko-KR" dirty="0" err="1"/>
              <a:t>UsefulHeap.h</a:t>
            </a:r>
            <a:r>
              <a:rPr lang="en-US" altLang="ko-KR" dirty="0"/>
              <a:t>"</a:t>
            </a:r>
          </a:p>
          <a:p>
            <a:pPr fontAlgn="base"/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DataPriorityComp</a:t>
            </a:r>
            <a:r>
              <a:rPr lang="en-US" altLang="ko-KR" dirty="0"/>
              <a:t>(char ch1, char ch2)</a:t>
            </a:r>
          </a:p>
          <a:p>
            <a:pPr fontAlgn="base"/>
            <a:r>
              <a:rPr lang="en-US" altLang="ko-KR" dirty="0" smtClean="0"/>
              <a:t>{</a:t>
            </a:r>
          </a:p>
          <a:p>
            <a:pPr fontAlgn="base"/>
            <a:r>
              <a:rPr lang="ko-KR" altLang="en-US" dirty="0"/>
              <a:t>	</a:t>
            </a:r>
            <a:r>
              <a:rPr lang="en-US" altLang="ko-KR" dirty="0"/>
              <a:t>return ch2-ch1;</a:t>
            </a:r>
          </a:p>
          <a:p>
            <a:pPr fontAlgn="base"/>
            <a:r>
              <a:rPr lang="en-US" altLang="ko-KR" dirty="0"/>
              <a:t>//	return ch1-ch2;</a:t>
            </a:r>
          </a:p>
          <a:p>
            <a:pPr fontAlgn="base"/>
            <a:r>
              <a:rPr lang="en-US" altLang="ko-KR" dirty="0"/>
              <a:t>}</a:t>
            </a:r>
          </a:p>
          <a:p>
            <a:pPr fontAlgn="base"/>
            <a:r>
              <a:rPr lang="en-US" altLang="ko-KR" dirty="0" err="1"/>
              <a:t>int</a:t>
            </a:r>
            <a:r>
              <a:rPr lang="en-US" altLang="ko-KR" dirty="0"/>
              <a:t> main(void)</a:t>
            </a:r>
          </a:p>
          <a:p>
            <a:pPr fontAlgn="base"/>
            <a:r>
              <a:rPr lang="en-US" altLang="ko-KR" dirty="0"/>
              <a:t>{</a:t>
            </a:r>
          </a:p>
          <a:p>
            <a:pPr fontAlgn="base"/>
            <a:r>
              <a:rPr lang="en-US" altLang="ko-KR" dirty="0"/>
              <a:t>	Heap </a:t>
            </a:r>
            <a:r>
              <a:rPr lang="en-US" altLang="ko-KR" dirty="0" err="1"/>
              <a:t>heap</a:t>
            </a:r>
            <a:r>
              <a:rPr lang="en-US" altLang="ko-KR" dirty="0"/>
              <a:t>;</a:t>
            </a:r>
          </a:p>
          <a:p>
            <a:pPr fontAlgn="base"/>
            <a:r>
              <a:rPr lang="en-US" altLang="ko-KR" dirty="0"/>
              <a:t>	</a:t>
            </a:r>
            <a:r>
              <a:rPr lang="en-US" altLang="ko-KR" dirty="0" err="1"/>
              <a:t>HeapInit</a:t>
            </a:r>
            <a:r>
              <a:rPr lang="en-US" altLang="ko-KR" dirty="0"/>
              <a:t>(&amp;heap, </a:t>
            </a:r>
            <a:r>
              <a:rPr lang="en-US" altLang="ko-KR" dirty="0" err="1"/>
              <a:t>DataPriorityComp</a:t>
            </a:r>
            <a:r>
              <a:rPr lang="en-US" altLang="ko-KR" dirty="0" smtClean="0"/>
              <a:t>);</a:t>
            </a:r>
            <a:r>
              <a:rPr lang="ko-KR" altLang="en-US" dirty="0"/>
              <a:t>	</a:t>
            </a:r>
            <a:r>
              <a:rPr lang="en-US" altLang="ko-KR" dirty="0" err="1"/>
              <a:t>HInsert</a:t>
            </a:r>
            <a:r>
              <a:rPr lang="en-US" altLang="ko-KR" dirty="0"/>
              <a:t>(&amp;heap, 'A');</a:t>
            </a:r>
          </a:p>
          <a:p>
            <a:pPr fontAlgn="base"/>
            <a:r>
              <a:rPr lang="en-US" altLang="ko-KR" dirty="0"/>
              <a:t>	</a:t>
            </a:r>
            <a:r>
              <a:rPr lang="en-US" altLang="ko-KR" dirty="0" err="1"/>
              <a:t>HInsert</a:t>
            </a:r>
            <a:r>
              <a:rPr lang="en-US" altLang="ko-KR" dirty="0"/>
              <a:t>(&amp;heap, 'B');</a:t>
            </a:r>
          </a:p>
          <a:p>
            <a:pPr fontAlgn="base"/>
            <a:r>
              <a:rPr lang="en-US" altLang="ko-KR" dirty="0"/>
              <a:t>	</a:t>
            </a:r>
            <a:r>
              <a:rPr lang="en-US" altLang="ko-KR" dirty="0" err="1"/>
              <a:t>HInsert</a:t>
            </a:r>
            <a:r>
              <a:rPr lang="en-US" altLang="ko-KR" dirty="0"/>
              <a:t>(&amp;heap, 'C');</a:t>
            </a:r>
          </a:p>
          <a:p>
            <a:pPr fontAlgn="base"/>
            <a:r>
              <a:rPr lang="en-US" altLang="ko-KR" dirty="0"/>
              <a:t>	</a:t>
            </a:r>
            <a:r>
              <a:rPr lang="en-US" altLang="ko-KR" dirty="0" err="1"/>
              <a:t>printf</a:t>
            </a:r>
            <a:r>
              <a:rPr lang="en-US" altLang="ko-KR" dirty="0"/>
              <a:t>("%c \n", </a:t>
            </a:r>
            <a:r>
              <a:rPr lang="en-US" altLang="ko-KR" dirty="0" err="1"/>
              <a:t>HDelete</a:t>
            </a:r>
            <a:r>
              <a:rPr lang="en-US" altLang="ko-KR" dirty="0"/>
              <a:t>(&amp;heap));</a:t>
            </a:r>
          </a:p>
          <a:p>
            <a:pPr fontAlgn="base"/>
            <a:r>
              <a:rPr lang="en-US" altLang="ko-KR" dirty="0"/>
              <a:t>	</a:t>
            </a:r>
            <a:r>
              <a:rPr lang="en-US" altLang="ko-KR" dirty="0" err="1"/>
              <a:t>HInsert</a:t>
            </a:r>
            <a:r>
              <a:rPr lang="en-US" altLang="ko-KR" dirty="0"/>
              <a:t>(&amp;heap, 'A');</a:t>
            </a:r>
          </a:p>
          <a:p>
            <a:pPr fontAlgn="base"/>
            <a:r>
              <a:rPr lang="en-US" altLang="ko-KR" dirty="0"/>
              <a:t>	</a:t>
            </a:r>
            <a:r>
              <a:rPr lang="en-US" altLang="ko-KR" dirty="0" err="1"/>
              <a:t>HInsert</a:t>
            </a:r>
            <a:r>
              <a:rPr lang="en-US" altLang="ko-KR" dirty="0"/>
              <a:t>(&amp;heap, 'B');</a:t>
            </a:r>
          </a:p>
          <a:p>
            <a:pPr fontAlgn="base"/>
            <a:r>
              <a:rPr lang="en-US" altLang="ko-KR" dirty="0"/>
              <a:t>	</a:t>
            </a:r>
            <a:r>
              <a:rPr lang="en-US" altLang="ko-KR" dirty="0" err="1"/>
              <a:t>HInsert</a:t>
            </a:r>
            <a:r>
              <a:rPr lang="en-US" altLang="ko-KR" dirty="0"/>
              <a:t>(&amp;heap, 'C');</a:t>
            </a:r>
          </a:p>
          <a:p>
            <a:pPr fontAlgn="base"/>
            <a:r>
              <a:rPr lang="en-US" altLang="ko-KR" dirty="0"/>
              <a:t>	</a:t>
            </a:r>
            <a:r>
              <a:rPr lang="en-US" altLang="ko-KR" dirty="0" err="1"/>
              <a:t>printf</a:t>
            </a:r>
            <a:r>
              <a:rPr lang="en-US" altLang="ko-KR" dirty="0"/>
              <a:t>("%c \n", </a:t>
            </a:r>
            <a:r>
              <a:rPr lang="en-US" altLang="ko-KR" dirty="0" err="1"/>
              <a:t>HDelete</a:t>
            </a:r>
            <a:r>
              <a:rPr lang="en-US" altLang="ko-KR" dirty="0"/>
              <a:t>(&amp;heap));</a:t>
            </a:r>
          </a:p>
          <a:p>
            <a:pPr fontAlgn="base"/>
            <a:r>
              <a:rPr lang="en-US" altLang="ko-KR" dirty="0"/>
              <a:t>	while(!</a:t>
            </a:r>
            <a:r>
              <a:rPr lang="en-US" altLang="ko-KR" dirty="0" err="1"/>
              <a:t>HIsEmpty</a:t>
            </a:r>
            <a:r>
              <a:rPr lang="en-US" altLang="ko-KR" dirty="0"/>
              <a:t>(&amp;heap))</a:t>
            </a:r>
          </a:p>
          <a:p>
            <a:pPr fontAlgn="base"/>
            <a:r>
              <a:rPr lang="en-US" altLang="ko-KR" dirty="0"/>
              <a:t>		</a:t>
            </a:r>
            <a:r>
              <a:rPr lang="en-US" altLang="ko-KR" dirty="0" err="1"/>
              <a:t>printf</a:t>
            </a:r>
            <a:r>
              <a:rPr lang="en-US" altLang="ko-KR" dirty="0"/>
              <a:t>("%c \n", </a:t>
            </a:r>
            <a:r>
              <a:rPr lang="en-US" altLang="ko-KR" dirty="0" err="1"/>
              <a:t>HDelete</a:t>
            </a:r>
            <a:r>
              <a:rPr lang="en-US" altLang="ko-KR" dirty="0"/>
              <a:t>(&amp;heap));</a:t>
            </a:r>
          </a:p>
          <a:p>
            <a:pPr fontAlgn="base"/>
            <a:r>
              <a:rPr lang="en-US" altLang="ko-KR" dirty="0"/>
              <a:t>	return 0;</a:t>
            </a:r>
          </a:p>
          <a:p>
            <a:pPr fontAlgn="base"/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3914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539552" y="1916832"/>
            <a:ext cx="82367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b="1" dirty="0"/>
              <a:t>우선순위 큐의 </a:t>
            </a:r>
            <a:r>
              <a:rPr lang="en-US" altLang="ko-KR" b="1" dirty="0"/>
              <a:t>ADT</a:t>
            </a:r>
            <a:endParaRPr lang="ko-KR" altLang="en-US" dirty="0"/>
          </a:p>
          <a:p>
            <a:pPr fontAlgn="base"/>
            <a:r>
              <a:rPr lang="en-US" altLang="ko-KR" dirty="0"/>
              <a:t>void </a:t>
            </a:r>
            <a:r>
              <a:rPr lang="en-US" altLang="ko-KR" dirty="0" err="1"/>
              <a:t>PQueueInit</a:t>
            </a:r>
            <a:r>
              <a:rPr lang="en-US" altLang="ko-KR" dirty="0"/>
              <a:t> (</a:t>
            </a:r>
            <a:r>
              <a:rPr lang="en-US" altLang="ko-KR" dirty="0" err="1"/>
              <a:t>PQueue</a:t>
            </a:r>
            <a:r>
              <a:rPr lang="en-US" altLang="ko-KR" dirty="0"/>
              <a:t> * </a:t>
            </a:r>
            <a:r>
              <a:rPr lang="en-US" altLang="ko-KR" dirty="0" err="1"/>
              <a:t>ppq</a:t>
            </a:r>
            <a:r>
              <a:rPr lang="en-US" altLang="ko-KR" dirty="0"/>
              <a:t>, </a:t>
            </a:r>
            <a:r>
              <a:rPr lang="en-US" altLang="ko-KR" dirty="0" err="1"/>
              <a:t>PriorityComp</a:t>
            </a:r>
            <a:r>
              <a:rPr lang="en-US" altLang="ko-KR" dirty="0"/>
              <a:t> pc);</a:t>
            </a:r>
            <a:endParaRPr lang="ko-KR" altLang="en-US" dirty="0"/>
          </a:p>
          <a:p>
            <a:pPr fontAlgn="base"/>
            <a:r>
              <a:rPr lang="en-US" altLang="ko-KR" dirty="0"/>
              <a:t>-</a:t>
            </a:r>
            <a:r>
              <a:rPr lang="ko-KR" altLang="en-US" dirty="0"/>
              <a:t>우선순위 큐의 초기화를 진핸</a:t>
            </a:r>
          </a:p>
          <a:p>
            <a:pPr fontAlgn="base"/>
            <a:r>
              <a:rPr lang="en-US" altLang="ko-KR" dirty="0"/>
              <a:t>-</a:t>
            </a:r>
            <a:r>
              <a:rPr lang="ko-KR" altLang="en-US" dirty="0"/>
              <a:t>우선순위 큐의 생성 후 제일 먼저 호출되어야 하는 함수</a:t>
            </a:r>
          </a:p>
          <a:p>
            <a:pPr fontAlgn="base"/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PQIsEmpty</a:t>
            </a:r>
            <a:r>
              <a:rPr lang="en-US" altLang="ko-KR" dirty="0"/>
              <a:t>(</a:t>
            </a:r>
            <a:r>
              <a:rPr lang="en-US" altLang="ko-KR" dirty="0" err="1"/>
              <a:t>PQueue</a:t>
            </a:r>
            <a:r>
              <a:rPr lang="en-US" altLang="ko-KR" dirty="0"/>
              <a:t> * </a:t>
            </a:r>
            <a:r>
              <a:rPr lang="en-US" altLang="ko-KR" dirty="0" err="1"/>
              <a:t>ppq</a:t>
            </a:r>
            <a:r>
              <a:rPr lang="en-US" altLang="ko-KR" dirty="0"/>
              <a:t>);</a:t>
            </a:r>
            <a:endParaRPr lang="ko-KR" altLang="en-US" dirty="0"/>
          </a:p>
          <a:p>
            <a:pPr fontAlgn="base"/>
            <a:r>
              <a:rPr lang="en-US" altLang="ko-KR" dirty="0"/>
              <a:t>-</a:t>
            </a:r>
            <a:r>
              <a:rPr lang="ko-KR" altLang="en-US" dirty="0"/>
              <a:t>우선순위 큐가 빈 경우 </a:t>
            </a:r>
            <a:r>
              <a:rPr lang="en-US" altLang="ko-KR" dirty="0"/>
              <a:t>TRUE(1)</a:t>
            </a:r>
            <a:r>
              <a:rPr lang="ko-KR" altLang="en-US" dirty="0"/>
              <a:t>을</a:t>
            </a:r>
            <a:r>
              <a:rPr lang="en-US" altLang="ko-KR" dirty="0"/>
              <a:t>, </a:t>
            </a:r>
            <a:r>
              <a:rPr lang="ko-KR" altLang="en-US" dirty="0"/>
              <a:t>그렇지 않은 경우 </a:t>
            </a:r>
            <a:r>
              <a:rPr lang="en-US" altLang="ko-KR" dirty="0"/>
              <a:t>FALSE(0)</a:t>
            </a:r>
            <a:r>
              <a:rPr lang="ko-KR" altLang="en-US" dirty="0"/>
              <a:t>을 반환한다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r>
              <a:rPr lang="en-US" altLang="ko-KR" dirty="0"/>
              <a:t>void </a:t>
            </a:r>
            <a:r>
              <a:rPr lang="en-US" altLang="ko-KR" dirty="0" err="1"/>
              <a:t>PEnqueue</a:t>
            </a:r>
            <a:r>
              <a:rPr lang="en-US" altLang="ko-KR" dirty="0"/>
              <a:t>(</a:t>
            </a:r>
            <a:r>
              <a:rPr lang="en-US" altLang="ko-KR" dirty="0" err="1"/>
              <a:t>PQueue</a:t>
            </a:r>
            <a:r>
              <a:rPr lang="en-US" altLang="ko-KR" dirty="0"/>
              <a:t> * </a:t>
            </a:r>
            <a:r>
              <a:rPr lang="en-US" altLang="ko-KR" dirty="0" err="1"/>
              <a:t>ppq</a:t>
            </a:r>
            <a:r>
              <a:rPr lang="en-US" altLang="ko-KR" dirty="0"/>
              <a:t>, </a:t>
            </a:r>
            <a:r>
              <a:rPr lang="en-US" altLang="ko-KR" dirty="0" err="1"/>
              <a:t>PQDate</a:t>
            </a:r>
            <a:r>
              <a:rPr lang="en-US" altLang="ko-KR" dirty="0"/>
              <a:t> date);</a:t>
            </a:r>
            <a:endParaRPr lang="ko-KR" altLang="en-US" dirty="0"/>
          </a:p>
          <a:p>
            <a:pPr fontAlgn="base"/>
            <a:r>
              <a:rPr lang="en-US" altLang="ko-KR" dirty="0"/>
              <a:t>-</a:t>
            </a:r>
            <a:r>
              <a:rPr lang="ko-KR" altLang="en-US" dirty="0"/>
              <a:t>우선순위 큐에 데이터를 저장한다</a:t>
            </a:r>
            <a:r>
              <a:rPr lang="en-US" altLang="ko-KR" dirty="0"/>
              <a:t>. </a:t>
            </a:r>
            <a:r>
              <a:rPr lang="ko-KR" altLang="en-US" dirty="0"/>
              <a:t>매개변수 </a:t>
            </a:r>
            <a:r>
              <a:rPr lang="en-US" altLang="ko-KR" dirty="0"/>
              <a:t>data</a:t>
            </a:r>
            <a:r>
              <a:rPr lang="ko-KR" altLang="en-US" dirty="0"/>
              <a:t>로 전달된 값을 저장한다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r>
              <a:rPr lang="en-US" altLang="ko-KR" dirty="0" err="1"/>
              <a:t>PQData</a:t>
            </a:r>
            <a:r>
              <a:rPr lang="en-US" altLang="ko-KR" dirty="0"/>
              <a:t> </a:t>
            </a:r>
            <a:r>
              <a:rPr lang="en-US" altLang="ko-KR" dirty="0" err="1"/>
              <a:t>PDequeue</a:t>
            </a:r>
            <a:r>
              <a:rPr lang="en-US" altLang="ko-KR" dirty="0"/>
              <a:t>(</a:t>
            </a:r>
            <a:r>
              <a:rPr lang="en-US" altLang="ko-KR" dirty="0" err="1"/>
              <a:t>PQueue</a:t>
            </a:r>
            <a:r>
              <a:rPr lang="en-US" altLang="ko-KR" dirty="0"/>
              <a:t> * </a:t>
            </a:r>
            <a:r>
              <a:rPr lang="en-US" altLang="ko-KR" dirty="0" err="1"/>
              <a:t>ppq</a:t>
            </a:r>
            <a:r>
              <a:rPr lang="en-US" altLang="ko-KR" dirty="0"/>
              <a:t>)</a:t>
            </a:r>
            <a:endParaRPr lang="ko-KR" altLang="en-US" dirty="0"/>
          </a:p>
          <a:p>
            <a:pPr fontAlgn="base"/>
            <a:r>
              <a:rPr lang="en-US" altLang="ko-KR" dirty="0"/>
              <a:t>-</a:t>
            </a:r>
            <a:r>
              <a:rPr lang="ko-KR" altLang="en-US" dirty="0"/>
              <a:t>우선순위가 가장 높은 데이터를 삭제하고 삭제된 데이터를 반환한다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r>
              <a:rPr lang="en-US" altLang="ko-KR" dirty="0"/>
              <a:t>-</a:t>
            </a:r>
            <a:r>
              <a:rPr lang="ko-KR" altLang="en-US" dirty="0"/>
              <a:t>본 함수의 호출을 위해서는 데이터가 하나 이상 존재함이 보장되어야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208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19672" y="1268760"/>
            <a:ext cx="554461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#</a:t>
            </a:r>
            <a:r>
              <a:rPr lang="en-US" altLang="ko-KR" dirty="0" err="1"/>
              <a:t>ifndef</a:t>
            </a:r>
            <a:r>
              <a:rPr lang="en-US" altLang="ko-KR" dirty="0"/>
              <a:t> __PRIORITY_QUEUE_H__</a:t>
            </a:r>
          </a:p>
          <a:p>
            <a:pPr fontAlgn="base"/>
            <a:r>
              <a:rPr lang="en-US" altLang="ko-KR" dirty="0"/>
              <a:t>#define __PRIORITY_QUEUE_H__</a:t>
            </a:r>
          </a:p>
          <a:p>
            <a:pPr fontAlgn="base"/>
            <a:r>
              <a:rPr lang="en-US" altLang="ko-KR" dirty="0"/>
              <a:t>#include "</a:t>
            </a:r>
            <a:r>
              <a:rPr lang="en-US" altLang="ko-KR" dirty="0" err="1"/>
              <a:t>UsefulHeap.h</a:t>
            </a:r>
            <a:r>
              <a:rPr lang="en-US" altLang="ko-KR" dirty="0"/>
              <a:t>"</a:t>
            </a:r>
          </a:p>
          <a:p>
            <a:pPr fontAlgn="base"/>
            <a:r>
              <a:rPr lang="en-US" altLang="ko-KR" dirty="0" err="1"/>
              <a:t>typedef</a:t>
            </a:r>
            <a:r>
              <a:rPr lang="en-US" altLang="ko-KR" dirty="0"/>
              <a:t> Heap </a:t>
            </a:r>
            <a:r>
              <a:rPr lang="en-US" altLang="ko-KR" dirty="0" err="1"/>
              <a:t>PQueue</a:t>
            </a:r>
            <a:r>
              <a:rPr lang="en-US" altLang="ko-KR" dirty="0"/>
              <a:t>;</a:t>
            </a:r>
          </a:p>
          <a:p>
            <a:pPr fontAlgn="base"/>
            <a:r>
              <a:rPr lang="en-US" altLang="ko-KR" dirty="0" err="1"/>
              <a:t>typedef</a:t>
            </a:r>
            <a:r>
              <a:rPr lang="en-US" altLang="ko-KR" dirty="0"/>
              <a:t> </a:t>
            </a:r>
            <a:r>
              <a:rPr lang="en-US" altLang="ko-KR" dirty="0" err="1"/>
              <a:t>HData</a:t>
            </a:r>
            <a:r>
              <a:rPr lang="en-US" altLang="ko-KR" dirty="0"/>
              <a:t> </a:t>
            </a:r>
            <a:r>
              <a:rPr lang="en-US" altLang="ko-KR" dirty="0" err="1"/>
              <a:t>PQData</a:t>
            </a:r>
            <a:r>
              <a:rPr lang="en-US" altLang="ko-KR" dirty="0"/>
              <a:t>;</a:t>
            </a:r>
          </a:p>
          <a:p>
            <a:pPr fontAlgn="base"/>
            <a:r>
              <a:rPr lang="en-US" altLang="ko-KR" dirty="0"/>
              <a:t>void </a:t>
            </a:r>
            <a:r>
              <a:rPr lang="en-US" altLang="ko-KR" dirty="0" err="1"/>
              <a:t>PQueueInit</a:t>
            </a:r>
            <a:r>
              <a:rPr lang="en-US" altLang="ko-KR" dirty="0"/>
              <a:t>(</a:t>
            </a:r>
            <a:r>
              <a:rPr lang="en-US" altLang="ko-KR" dirty="0" err="1"/>
              <a:t>PQueue</a:t>
            </a:r>
            <a:r>
              <a:rPr lang="en-US" altLang="ko-KR" dirty="0"/>
              <a:t> * </a:t>
            </a:r>
            <a:r>
              <a:rPr lang="en-US" altLang="ko-KR" dirty="0" err="1"/>
              <a:t>ppq</a:t>
            </a:r>
            <a:r>
              <a:rPr lang="en-US" altLang="ko-KR" dirty="0"/>
              <a:t>, </a:t>
            </a:r>
            <a:r>
              <a:rPr lang="en-US" altLang="ko-KR" dirty="0" err="1"/>
              <a:t>PriorityComp</a:t>
            </a:r>
            <a:r>
              <a:rPr lang="en-US" altLang="ko-KR" dirty="0"/>
              <a:t> pc);</a:t>
            </a:r>
          </a:p>
          <a:p>
            <a:pPr fontAlgn="base"/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PQIsEmpty</a:t>
            </a:r>
            <a:r>
              <a:rPr lang="en-US" altLang="ko-KR" dirty="0"/>
              <a:t>(</a:t>
            </a:r>
            <a:r>
              <a:rPr lang="en-US" altLang="ko-KR" dirty="0" err="1"/>
              <a:t>PQueue</a:t>
            </a:r>
            <a:r>
              <a:rPr lang="en-US" altLang="ko-KR" dirty="0"/>
              <a:t> * </a:t>
            </a:r>
            <a:r>
              <a:rPr lang="en-US" altLang="ko-KR" dirty="0" err="1"/>
              <a:t>ppq</a:t>
            </a:r>
            <a:r>
              <a:rPr lang="en-US" altLang="ko-KR" dirty="0"/>
              <a:t>);</a:t>
            </a:r>
          </a:p>
          <a:p>
            <a:pPr fontAlgn="base"/>
            <a:r>
              <a:rPr lang="en-US" altLang="ko-KR" dirty="0"/>
              <a:t>void </a:t>
            </a:r>
            <a:r>
              <a:rPr lang="en-US" altLang="ko-KR" dirty="0" err="1"/>
              <a:t>PEnqueue</a:t>
            </a:r>
            <a:r>
              <a:rPr lang="en-US" altLang="ko-KR" dirty="0"/>
              <a:t>(</a:t>
            </a:r>
            <a:r>
              <a:rPr lang="en-US" altLang="ko-KR" dirty="0" err="1"/>
              <a:t>PQueue</a:t>
            </a:r>
            <a:r>
              <a:rPr lang="en-US" altLang="ko-KR" dirty="0"/>
              <a:t> * </a:t>
            </a:r>
            <a:r>
              <a:rPr lang="en-US" altLang="ko-KR" dirty="0" err="1"/>
              <a:t>ppq</a:t>
            </a:r>
            <a:r>
              <a:rPr lang="en-US" altLang="ko-KR" dirty="0"/>
              <a:t>, </a:t>
            </a:r>
            <a:r>
              <a:rPr lang="en-US" altLang="ko-KR" dirty="0" err="1"/>
              <a:t>PQData</a:t>
            </a:r>
            <a:r>
              <a:rPr lang="en-US" altLang="ko-KR" dirty="0"/>
              <a:t> data);</a:t>
            </a:r>
          </a:p>
          <a:p>
            <a:pPr fontAlgn="base"/>
            <a:r>
              <a:rPr lang="en-US" altLang="ko-KR" dirty="0" err="1"/>
              <a:t>PQData</a:t>
            </a:r>
            <a:r>
              <a:rPr lang="en-US" altLang="ko-KR" dirty="0"/>
              <a:t> </a:t>
            </a:r>
            <a:r>
              <a:rPr lang="en-US" altLang="ko-KR" dirty="0" err="1"/>
              <a:t>PDequeue</a:t>
            </a:r>
            <a:r>
              <a:rPr lang="en-US" altLang="ko-KR" dirty="0"/>
              <a:t>(</a:t>
            </a:r>
            <a:r>
              <a:rPr lang="en-US" altLang="ko-KR" dirty="0" err="1"/>
              <a:t>PQueue</a:t>
            </a:r>
            <a:r>
              <a:rPr lang="en-US" altLang="ko-KR" dirty="0"/>
              <a:t> * </a:t>
            </a:r>
            <a:r>
              <a:rPr lang="en-US" altLang="ko-KR" dirty="0" err="1"/>
              <a:t>ppq</a:t>
            </a:r>
            <a:r>
              <a:rPr lang="en-US" altLang="ko-KR" dirty="0"/>
              <a:t>);</a:t>
            </a:r>
          </a:p>
          <a:p>
            <a:pPr fontAlgn="base"/>
            <a:r>
              <a:rPr lang="en-US" altLang="ko-KR" dirty="0"/>
              <a:t>#</a:t>
            </a:r>
            <a:r>
              <a:rPr lang="en-US" altLang="ko-KR" dirty="0" err="1"/>
              <a:t>endif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1169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 </a:t>
            </a:r>
            <a:r>
              <a:rPr lang="ko-KR" altLang="en-US" dirty="0" err="1" smtClean="0"/>
              <a:t>힙</a:t>
            </a:r>
            <a:r>
              <a:rPr lang="ko-KR" altLang="en-US" dirty="0" smtClean="0"/>
              <a:t> 연결리스트 </a:t>
            </a:r>
            <a:r>
              <a:rPr lang="ko-KR" altLang="en-US" dirty="0" err="1" smtClean="0"/>
              <a:t>힙</a:t>
            </a:r>
            <a:endParaRPr lang="ko-KR" alt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192997872" descr="EMB00000c0851b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757"/>
          <a:stretch>
            <a:fillRect/>
          </a:stretch>
        </p:blipFill>
        <p:spPr bwMode="auto">
          <a:xfrm>
            <a:off x="251520" y="3501008"/>
            <a:ext cx="8723019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060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187624" y="612845"/>
            <a:ext cx="727280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#include "</a:t>
            </a:r>
            <a:r>
              <a:rPr lang="en-US" altLang="ko-KR" dirty="0" err="1"/>
              <a:t>PriorityQueue.h</a:t>
            </a:r>
            <a:r>
              <a:rPr lang="en-US" altLang="ko-KR" dirty="0"/>
              <a:t>"</a:t>
            </a:r>
          </a:p>
          <a:p>
            <a:pPr fontAlgn="base"/>
            <a:r>
              <a:rPr lang="en-US" altLang="ko-KR" dirty="0"/>
              <a:t>#include "</a:t>
            </a:r>
            <a:r>
              <a:rPr lang="en-US" altLang="ko-KR" dirty="0" err="1"/>
              <a:t>UsefulHeap.h</a:t>
            </a:r>
            <a:r>
              <a:rPr lang="en-US" altLang="ko-KR" dirty="0"/>
              <a:t>"</a:t>
            </a:r>
          </a:p>
          <a:p>
            <a:pPr fontAlgn="base"/>
            <a:r>
              <a:rPr lang="en-US" altLang="ko-KR" dirty="0"/>
              <a:t>void </a:t>
            </a:r>
            <a:r>
              <a:rPr lang="en-US" altLang="ko-KR" dirty="0" err="1"/>
              <a:t>PQueueInit</a:t>
            </a:r>
            <a:r>
              <a:rPr lang="en-US" altLang="ko-KR" dirty="0"/>
              <a:t>(</a:t>
            </a:r>
            <a:r>
              <a:rPr lang="en-US" altLang="ko-KR" dirty="0" err="1"/>
              <a:t>PQueue</a:t>
            </a:r>
            <a:r>
              <a:rPr lang="en-US" altLang="ko-KR" dirty="0"/>
              <a:t> * </a:t>
            </a:r>
            <a:r>
              <a:rPr lang="en-US" altLang="ko-KR" dirty="0" err="1"/>
              <a:t>ppq</a:t>
            </a:r>
            <a:r>
              <a:rPr lang="en-US" altLang="ko-KR" dirty="0"/>
              <a:t>, </a:t>
            </a:r>
            <a:r>
              <a:rPr lang="en-US" altLang="ko-KR" dirty="0" err="1"/>
              <a:t>PriorityComp</a:t>
            </a:r>
            <a:r>
              <a:rPr lang="en-US" altLang="ko-KR" dirty="0"/>
              <a:t> pc)</a:t>
            </a:r>
          </a:p>
          <a:p>
            <a:pPr fontAlgn="base"/>
            <a:r>
              <a:rPr lang="en-US" altLang="ko-KR" dirty="0"/>
              <a:t>{</a:t>
            </a:r>
          </a:p>
          <a:p>
            <a:pPr fontAlgn="base"/>
            <a:r>
              <a:rPr lang="en-US" altLang="ko-KR" dirty="0"/>
              <a:t>	</a:t>
            </a:r>
            <a:r>
              <a:rPr lang="en-US" altLang="ko-KR" dirty="0" err="1"/>
              <a:t>HeapInit</a:t>
            </a:r>
            <a:r>
              <a:rPr lang="en-US" altLang="ko-KR" dirty="0"/>
              <a:t>(</a:t>
            </a:r>
            <a:r>
              <a:rPr lang="en-US" altLang="ko-KR" dirty="0" err="1"/>
              <a:t>ppq</a:t>
            </a:r>
            <a:r>
              <a:rPr lang="en-US" altLang="ko-KR" dirty="0"/>
              <a:t>, pc);</a:t>
            </a:r>
          </a:p>
          <a:p>
            <a:pPr fontAlgn="base"/>
            <a:r>
              <a:rPr lang="en-US" altLang="ko-KR" dirty="0"/>
              <a:t>}</a:t>
            </a:r>
          </a:p>
          <a:p>
            <a:pPr fontAlgn="base"/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PQIsEmpty</a:t>
            </a:r>
            <a:r>
              <a:rPr lang="en-US" altLang="ko-KR" dirty="0"/>
              <a:t>(</a:t>
            </a:r>
            <a:r>
              <a:rPr lang="en-US" altLang="ko-KR" dirty="0" err="1"/>
              <a:t>PQueue</a:t>
            </a:r>
            <a:r>
              <a:rPr lang="en-US" altLang="ko-KR" dirty="0"/>
              <a:t> * </a:t>
            </a:r>
            <a:r>
              <a:rPr lang="en-US" altLang="ko-KR" dirty="0" err="1"/>
              <a:t>ppq</a:t>
            </a:r>
            <a:r>
              <a:rPr lang="en-US" altLang="ko-KR" dirty="0"/>
              <a:t>)</a:t>
            </a:r>
          </a:p>
          <a:p>
            <a:pPr fontAlgn="base"/>
            <a:r>
              <a:rPr lang="en-US" altLang="ko-KR" dirty="0"/>
              <a:t>{</a:t>
            </a:r>
          </a:p>
          <a:p>
            <a:pPr fontAlgn="base"/>
            <a:r>
              <a:rPr lang="en-US" altLang="ko-KR" dirty="0"/>
              <a:t>	return </a:t>
            </a:r>
            <a:r>
              <a:rPr lang="en-US" altLang="ko-KR" dirty="0" err="1"/>
              <a:t>HIsEmpty</a:t>
            </a:r>
            <a:r>
              <a:rPr lang="en-US" altLang="ko-KR" dirty="0"/>
              <a:t>(</a:t>
            </a:r>
            <a:r>
              <a:rPr lang="en-US" altLang="ko-KR" dirty="0" err="1"/>
              <a:t>ppq</a:t>
            </a:r>
            <a:r>
              <a:rPr lang="en-US" altLang="ko-KR" dirty="0"/>
              <a:t>);</a:t>
            </a:r>
          </a:p>
          <a:p>
            <a:pPr fontAlgn="base"/>
            <a:r>
              <a:rPr lang="en-US" altLang="ko-KR" dirty="0"/>
              <a:t>}</a:t>
            </a:r>
          </a:p>
          <a:p>
            <a:pPr fontAlgn="base"/>
            <a:r>
              <a:rPr lang="en-US" altLang="ko-KR" dirty="0"/>
              <a:t>void </a:t>
            </a:r>
            <a:r>
              <a:rPr lang="en-US" altLang="ko-KR" dirty="0" err="1"/>
              <a:t>PEnqueue</a:t>
            </a:r>
            <a:r>
              <a:rPr lang="en-US" altLang="ko-KR" dirty="0"/>
              <a:t>(</a:t>
            </a:r>
            <a:r>
              <a:rPr lang="en-US" altLang="ko-KR" dirty="0" err="1"/>
              <a:t>PQueue</a:t>
            </a:r>
            <a:r>
              <a:rPr lang="en-US" altLang="ko-KR" dirty="0"/>
              <a:t> * </a:t>
            </a:r>
            <a:r>
              <a:rPr lang="en-US" altLang="ko-KR" dirty="0" err="1"/>
              <a:t>ppq</a:t>
            </a:r>
            <a:r>
              <a:rPr lang="en-US" altLang="ko-KR" dirty="0"/>
              <a:t>, </a:t>
            </a:r>
            <a:r>
              <a:rPr lang="en-US" altLang="ko-KR" dirty="0" err="1"/>
              <a:t>PQData</a:t>
            </a:r>
            <a:r>
              <a:rPr lang="en-US" altLang="ko-KR" dirty="0"/>
              <a:t> data)</a:t>
            </a:r>
          </a:p>
          <a:p>
            <a:pPr fontAlgn="base"/>
            <a:r>
              <a:rPr lang="en-US" altLang="ko-KR" dirty="0"/>
              <a:t>{</a:t>
            </a:r>
          </a:p>
          <a:p>
            <a:pPr fontAlgn="base"/>
            <a:r>
              <a:rPr lang="en-US" altLang="ko-KR" dirty="0"/>
              <a:t>	</a:t>
            </a:r>
            <a:r>
              <a:rPr lang="en-US" altLang="ko-KR" dirty="0" err="1"/>
              <a:t>HInsert</a:t>
            </a:r>
            <a:r>
              <a:rPr lang="en-US" altLang="ko-KR" dirty="0"/>
              <a:t>(</a:t>
            </a:r>
            <a:r>
              <a:rPr lang="en-US" altLang="ko-KR" dirty="0" err="1"/>
              <a:t>ppq</a:t>
            </a:r>
            <a:r>
              <a:rPr lang="en-US" altLang="ko-KR" dirty="0"/>
              <a:t>, data);</a:t>
            </a:r>
          </a:p>
          <a:p>
            <a:pPr fontAlgn="base"/>
            <a:r>
              <a:rPr lang="en-US" altLang="ko-KR" dirty="0"/>
              <a:t>}</a:t>
            </a:r>
          </a:p>
          <a:p>
            <a:pPr fontAlgn="base"/>
            <a:r>
              <a:rPr lang="en-US" altLang="ko-KR" dirty="0" err="1"/>
              <a:t>PQData</a:t>
            </a:r>
            <a:r>
              <a:rPr lang="en-US" altLang="ko-KR" dirty="0"/>
              <a:t> </a:t>
            </a:r>
            <a:r>
              <a:rPr lang="en-US" altLang="ko-KR" dirty="0" err="1"/>
              <a:t>PDequeue</a:t>
            </a:r>
            <a:r>
              <a:rPr lang="en-US" altLang="ko-KR" dirty="0"/>
              <a:t>(</a:t>
            </a:r>
            <a:r>
              <a:rPr lang="en-US" altLang="ko-KR" dirty="0" err="1"/>
              <a:t>PQueue</a:t>
            </a:r>
            <a:r>
              <a:rPr lang="en-US" altLang="ko-KR" dirty="0"/>
              <a:t> * </a:t>
            </a:r>
            <a:r>
              <a:rPr lang="en-US" altLang="ko-KR" dirty="0" err="1"/>
              <a:t>ppq</a:t>
            </a:r>
            <a:r>
              <a:rPr lang="en-US" altLang="ko-KR" dirty="0"/>
              <a:t>)</a:t>
            </a:r>
          </a:p>
          <a:p>
            <a:pPr fontAlgn="base"/>
            <a:r>
              <a:rPr lang="en-US" altLang="ko-KR" dirty="0"/>
              <a:t>{</a:t>
            </a:r>
          </a:p>
          <a:p>
            <a:pPr fontAlgn="base"/>
            <a:r>
              <a:rPr lang="en-US" altLang="ko-KR" dirty="0"/>
              <a:t>	return </a:t>
            </a:r>
            <a:r>
              <a:rPr lang="en-US" altLang="ko-KR" dirty="0" err="1"/>
              <a:t>HDelete</a:t>
            </a:r>
            <a:r>
              <a:rPr lang="en-US" altLang="ko-KR" dirty="0"/>
              <a:t>(</a:t>
            </a:r>
            <a:r>
              <a:rPr lang="en-US" altLang="ko-KR" dirty="0" err="1"/>
              <a:t>ppq</a:t>
            </a:r>
            <a:r>
              <a:rPr lang="en-US" altLang="ko-KR" dirty="0"/>
              <a:t>);</a:t>
            </a:r>
          </a:p>
          <a:p>
            <a:pPr fontAlgn="base"/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2174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19672" y="58847"/>
            <a:ext cx="7056784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#include &lt;</a:t>
            </a:r>
            <a:r>
              <a:rPr lang="en-US" altLang="ko-KR" dirty="0" err="1"/>
              <a:t>stdio.h</a:t>
            </a:r>
            <a:r>
              <a:rPr lang="en-US" altLang="ko-KR" dirty="0"/>
              <a:t>&gt;</a:t>
            </a:r>
          </a:p>
          <a:p>
            <a:pPr fontAlgn="base"/>
            <a:r>
              <a:rPr lang="en-US" altLang="ko-KR" dirty="0"/>
              <a:t>#include "</a:t>
            </a:r>
            <a:r>
              <a:rPr lang="en-US" altLang="ko-KR" dirty="0" err="1"/>
              <a:t>PriorityQueue.h</a:t>
            </a:r>
            <a:r>
              <a:rPr lang="en-US" altLang="ko-KR" dirty="0"/>
              <a:t>"</a:t>
            </a:r>
          </a:p>
          <a:p>
            <a:pPr fontAlgn="base"/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DataPriorityComp</a:t>
            </a:r>
            <a:r>
              <a:rPr lang="en-US" altLang="ko-KR" dirty="0"/>
              <a:t>(char ch1, char ch2)</a:t>
            </a:r>
          </a:p>
          <a:p>
            <a:pPr fontAlgn="base"/>
            <a:r>
              <a:rPr lang="en-US" altLang="ko-KR" dirty="0"/>
              <a:t>{</a:t>
            </a:r>
          </a:p>
          <a:p>
            <a:pPr fontAlgn="base"/>
            <a:r>
              <a:rPr lang="en-US" altLang="ko-KR" dirty="0"/>
              <a:t>	return ch2-ch1;</a:t>
            </a:r>
          </a:p>
          <a:p>
            <a:pPr fontAlgn="base"/>
            <a:r>
              <a:rPr lang="en-US" altLang="ko-KR" dirty="0"/>
              <a:t>}</a:t>
            </a:r>
          </a:p>
          <a:p>
            <a:pPr fontAlgn="base"/>
            <a:r>
              <a:rPr lang="en-US" altLang="ko-KR" dirty="0" err="1"/>
              <a:t>int</a:t>
            </a:r>
            <a:r>
              <a:rPr lang="en-US" altLang="ko-KR" dirty="0"/>
              <a:t> main(void)</a:t>
            </a:r>
          </a:p>
          <a:p>
            <a:pPr fontAlgn="base"/>
            <a:r>
              <a:rPr lang="en-US" altLang="ko-KR" dirty="0"/>
              <a:t>{</a:t>
            </a:r>
          </a:p>
          <a:p>
            <a:pPr fontAlgn="base"/>
            <a:r>
              <a:rPr lang="en-US" altLang="ko-KR" dirty="0"/>
              <a:t>	</a:t>
            </a:r>
            <a:r>
              <a:rPr lang="en-US" altLang="ko-KR" dirty="0" err="1"/>
              <a:t>PQueue</a:t>
            </a:r>
            <a:r>
              <a:rPr lang="en-US" altLang="ko-KR" dirty="0"/>
              <a:t> </a:t>
            </a:r>
            <a:r>
              <a:rPr lang="en-US" altLang="ko-KR" dirty="0" err="1"/>
              <a:t>pq</a:t>
            </a:r>
            <a:r>
              <a:rPr lang="en-US" altLang="ko-KR" dirty="0"/>
              <a:t>;</a:t>
            </a:r>
          </a:p>
          <a:p>
            <a:pPr fontAlgn="base"/>
            <a:r>
              <a:rPr lang="en-US" altLang="ko-KR" dirty="0"/>
              <a:t>	</a:t>
            </a:r>
            <a:r>
              <a:rPr lang="en-US" altLang="ko-KR" dirty="0" err="1"/>
              <a:t>PQueueInit</a:t>
            </a:r>
            <a:r>
              <a:rPr lang="en-US" altLang="ko-KR" dirty="0"/>
              <a:t>(&amp;</a:t>
            </a:r>
            <a:r>
              <a:rPr lang="en-US" altLang="ko-KR" dirty="0" err="1"/>
              <a:t>pq</a:t>
            </a:r>
            <a:r>
              <a:rPr lang="en-US" altLang="ko-KR" dirty="0"/>
              <a:t>, </a:t>
            </a:r>
            <a:r>
              <a:rPr lang="en-US" altLang="ko-KR" dirty="0" err="1"/>
              <a:t>DataPriorityComp</a:t>
            </a:r>
            <a:r>
              <a:rPr lang="en-US" altLang="ko-KR" dirty="0"/>
              <a:t>);</a:t>
            </a:r>
          </a:p>
          <a:p>
            <a:pPr fontAlgn="base"/>
            <a:r>
              <a:rPr lang="en-US" altLang="ko-KR" dirty="0"/>
              <a:t>	</a:t>
            </a:r>
            <a:r>
              <a:rPr lang="en-US" altLang="ko-KR" dirty="0" err="1"/>
              <a:t>PEnqueue</a:t>
            </a:r>
            <a:r>
              <a:rPr lang="en-US" altLang="ko-KR" dirty="0"/>
              <a:t>(&amp;</a:t>
            </a:r>
            <a:r>
              <a:rPr lang="en-US" altLang="ko-KR" dirty="0" err="1"/>
              <a:t>pq</a:t>
            </a:r>
            <a:r>
              <a:rPr lang="en-US" altLang="ko-KR" dirty="0"/>
              <a:t>, 'A');</a:t>
            </a:r>
          </a:p>
          <a:p>
            <a:pPr fontAlgn="base"/>
            <a:r>
              <a:rPr lang="en-US" altLang="ko-KR" dirty="0"/>
              <a:t>	</a:t>
            </a:r>
            <a:r>
              <a:rPr lang="en-US" altLang="ko-KR" dirty="0" err="1"/>
              <a:t>PEnqueue</a:t>
            </a:r>
            <a:r>
              <a:rPr lang="en-US" altLang="ko-KR" dirty="0"/>
              <a:t>(&amp;</a:t>
            </a:r>
            <a:r>
              <a:rPr lang="en-US" altLang="ko-KR" dirty="0" err="1"/>
              <a:t>pq</a:t>
            </a:r>
            <a:r>
              <a:rPr lang="en-US" altLang="ko-KR" dirty="0"/>
              <a:t>, 'B');</a:t>
            </a:r>
          </a:p>
          <a:p>
            <a:pPr fontAlgn="base"/>
            <a:r>
              <a:rPr lang="en-US" altLang="ko-KR" dirty="0"/>
              <a:t>	</a:t>
            </a:r>
            <a:r>
              <a:rPr lang="en-US" altLang="ko-KR" dirty="0" err="1"/>
              <a:t>PEnqueue</a:t>
            </a:r>
            <a:r>
              <a:rPr lang="en-US" altLang="ko-KR" dirty="0"/>
              <a:t>(&amp;</a:t>
            </a:r>
            <a:r>
              <a:rPr lang="en-US" altLang="ko-KR" dirty="0" err="1"/>
              <a:t>pq</a:t>
            </a:r>
            <a:r>
              <a:rPr lang="en-US" altLang="ko-KR" dirty="0"/>
              <a:t>, 'C');</a:t>
            </a:r>
          </a:p>
          <a:p>
            <a:pPr fontAlgn="base"/>
            <a:r>
              <a:rPr lang="en-US" altLang="ko-KR" dirty="0"/>
              <a:t>	</a:t>
            </a:r>
            <a:r>
              <a:rPr lang="en-US" altLang="ko-KR" dirty="0" err="1"/>
              <a:t>printf</a:t>
            </a:r>
            <a:r>
              <a:rPr lang="en-US" altLang="ko-KR" dirty="0"/>
              <a:t>("%c \n", </a:t>
            </a:r>
            <a:r>
              <a:rPr lang="en-US" altLang="ko-KR" dirty="0" err="1"/>
              <a:t>PDequeue</a:t>
            </a:r>
            <a:r>
              <a:rPr lang="en-US" altLang="ko-KR" dirty="0"/>
              <a:t>(&amp;</a:t>
            </a:r>
            <a:r>
              <a:rPr lang="en-US" altLang="ko-KR" dirty="0" err="1"/>
              <a:t>pq</a:t>
            </a:r>
            <a:r>
              <a:rPr lang="en-US" altLang="ko-KR" dirty="0"/>
              <a:t>));</a:t>
            </a:r>
          </a:p>
          <a:p>
            <a:pPr fontAlgn="base"/>
            <a:r>
              <a:rPr lang="en-US" altLang="ko-KR" dirty="0"/>
              <a:t>	</a:t>
            </a:r>
            <a:r>
              <a:rPr lang="en-US" altLang="ko-KR" dirty="0" err="1"/>
              <a:t>PEnqueue</a:t>
            </a:r>
            <a:r>
              <a:rPr lang="en-US" altLang="ko-KR" dirty="0"/>
              <a:t>(&amp;</a:t>
            </a:r>
            <a:r>
              <a:rPr lang="en-US" altLang="ko-KR" dirty="0" err="1"/>
              <a:t>pq</a:t>
            </a:r>
            <a:r>
              <a:rPr lang="en-US" altLang="ko-KR" dirty="0"/>
              <a:t>, 'A');</a:t>
            </a:r>
          </a:p>
          <a:p>
            <a:pPr fontAlgn="base"/>
            <a:r>
              <a:rPr lang="en-US" altLang="ko-KR" dirty="0"/>
              <a:t>	</a:t>
            </a:r>
            <a:r>
              <a:rPr lang="en-US" altLang="ko-KR" dirty="0" err="1"/>
              <a:t>PEnqueue</a:t>
            </a:r>
            <a:r>
              <a:rPr lang="en-US" altLang="ko-KR" dirty="0"/>
              <a:t>(&amp;</a:t>
            </a:r>
            <a:r>
              <a:rPr lang="en-US" altLang="ko-KR" dirty="0" err="1"/>
              <a:t>pq</a:t>
            </a:r>
            <a:r>
              <a:rPr lang="en-US" altLang="ko-KR" dirty="0"/>
              <a:t>, 'B');</a:t>
            </a:r>
          </a:p>
          <a:p>
            <a:pPr fontAlgn="base"/>
            <a:r>
              <a:rPr lang="en-US" altLang="ko-KR" dirty="0"/>
              <a:t>	</a:t>
            </a:r>
            <a:r>
              <a:rPr lang="en-US" altLang="ko-KR" dirty="0" err="1"/>
              <a:t>PEnqueue</a:t>
            </a:r>
            <a:r>
              <a:rPr lang="en-US" altLang="ko-KR" dirty="0"/>
              <a:t>(&amp;</a:t>
            </a:r>
            <a:r>
              <a:rPr lang="en-US" altLang="ko-KR" dirty="0" err="1"/>
              <a:t>pq</a:t>
            </a:r>
            <a:r>
              <a:rPr lang="en-US" altLang="ko-KR" dirty="0"/>
              <a:t>, 'C');</a:t>
            </a:r>
          </a:p>
          <a:p>
            <a:pPr fontAlgn="base"/>
            <a:r>
              <a:rPr lang="en-US" altLang="ko-KR" dirty="0"/>
              <a:t>	</a:t>
            </a:r>
            <a:r>
              <a:rPr lang="en-US" altLang="ko-KR" dirty="0" err="1"/>
              <a:t>printf</a:t>
            </a:r>
            <a:r>
              <a:rPr lang="en-US" altLang="ko-KR" dirty="0"/>
              <a:t>("%c \n", </a:t>
            </a:r>
            <a:r>
              <a:rPr lang="en-US" altLang="ko-KR" dirty="0" err="1"/>
              <a:t>PDequeue</a:t>
            </a:r>
            <a:r>
              <a:rPr lang="en-US" altLang="ko-KR" dirty="0"/>
              <a:t>(&amp;</a:t>
            </a:r>
            <a:r>
              <a:rPr lang="en-US" altLang="ko-KR" dirty="0" err="1"/>
              <a:t>pq</a:t>
            </a:r>
            <a:r>
              <a:rPr lang="en-US" altLang="ko-KR" dirty="0"/>
              <a:t>));</a:t>
            </a:r>
          </a:p>
          <a:p>
            <a:pPr fontAlgn="base"/>
            <a:r>
              <a:rPr lang="en-US" altLang="ko-KR" dirty="0"/>
              <a:t>	while(!</a:t>
            </a:r>
            <a:r>
              <a:rPr lang="en-US" altLang="ko-KR" dirty="0" err="1"/>
              <a:t>PQIsEmpty</a:t>
            </a:r>
            <a:r>
              <a:rPr lang="en-US" altLang="ko-KR" dirty="0"/>
              <a:t>(&amp;</a:t>
            </a:r>
            <a:r>
              <a:rPr lang="en-US" altLang="ko-KR" dirty="0" err="1"/>
              <a:t>pq</a:t>
            </a:r>
            <a:r>
              <a:rPr lang="en-US" altLang="ko-KR" dirty="0"/>
              <a:t>))</a:t>
            </a:r>
          </a:p>
          <a:p>
            <a:pPr fontAlgn="base"/>
            <a:r>
              <a:rPr lang="en-US" altLang="ko-KR" dirty="0"/>
              <a:t>		</a:t>
            </a:r>
            <a:r>
              <a:rPr lang="en-US" altLang="ko-KR" dirty="0" err="1"/>
              <a:t>printf</a:t>
            </a:r>
            <a:r>
              <a:rPr lang="en-US" altLang="ko-KR" dirty="0"/>
              <a:t>("%c \n", </a:t>
            </a:r>
            <a:r>
              <a:rPr lang="en-US" altLang="ko-KR" dirty="0" err="1"/>
              <a:t>PDequeue</a:t>
            </a:r>
            <a:r>
              <a:rPr lang="en-US" altLang="ko-KR" dirty="0"/>
              <a:t>(&amp;</a:t>
            </a:r>
            <a:r>
              <a:rPr lang="en-US" altLang="ko-KR" dirty="0" err="1"/>
              <a:t>pq</a:t>
            </a:r>
            <a:r>
              <a:rPr lang="en-US" altLang="ko-KR" dirty="0"/>
              <a:t>));</a:t>
            </a:r>
          </a:p>
          <a:p>
            <a:pPr fontAlgn="base"/>
            <a:r>
              <a:rPr lang="en-US" altLang="ko-KR" dirty="0"/>
              <a:t>	return 0;</a:t>
            </a:r>
          </a:p>
          <a:p>
            <a:pPr fontAlgn="base"/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8046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힙</a:t>
            </a:r>
            <a:r>
              <a:rPr lang="ko-KR" altLang="en-US" dirty="0"/>
              <a:t> </a:t>
            </a:r>
            <a:r>
              <a:rPr lang="ko-KR" altLang="en-US" dirty="0" smtClean="0"/>
              <a:t>종류</a:t>
            </a:r>
            <a:endParaRPr lang="ko-KR" alt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192999552" descr="EMB00000c0851b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6"/>
          <a:stretch>
            <a:fillRect/>
          </a:stretch>
        </p:blipFill>
        <p:spPr bwMode="auto">
          <a:xfrm>
            <a:off x="420003" y="1772816"/>
            <a:ext cx="8303994" cy="3805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142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삽입</a:t>
            </a:r>
            <a:endParaRPr lang="ko-KR" alt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3" name="_x192997952" descr="EMB00000c0851c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94" t="13074" r="3615" b="5975"/>
          <a:stretch>
            <a:fillRect/>
          </a:stretch>
        </p:blipFill>
        <p:spPr bwMode="auto">
          <a:xfrm>
            <a:off x="899592" y="1556792"/>
            <a:ext cx="7200800" cy="4629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043608" y="1729408"/>
            <a:ext cx="3528392" cy="21705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596949" y="1729408"/>
            <a:ext cx="3528392" cy="21705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596949" y="3871335"/>
            <a:ext cx="3528392" cy="21705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042797" y="3871335"/>
            <a:ext cx="3528392" cy="21705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536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삭제</a:t>
            </a:r>
            <a:endParaRPr lang="ko-KR" alt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7" name="_x192998032" descr="EMB00000c0851c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1" t="13895" r="7405" b="5605"/>
          <a:stretch>
            <a:fillRect/>
          </a:stretch>
        </p:blipFill>
        <p:spPr bwMode="auto">
          <a:xfrm>
            <a:off x="1043608" y="1390322"/>
            <a:ext cx="7200800" cy="4846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043608" y="1729408"/>
            <a:ext cx="3528392" cy="21705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596949" y="1729408"/>
            <a:ext cx="3528392" cy="21705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596949" y="3871335"/>
            <a:ext cx="3528392" cy="21705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042797" y="3871335"/>
            <a:ext cx="3528392" cy="21705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406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우선순위 큐를 </a:t>
            </a:r>
            <a:r>
              <a:rPr lang="ko-KR" altLang="en-US" dirty="0" err="1" smtClean="0"/>
              <a:t>힙으로</a:t>
            </a:r>
            <a:r>
              <a:rPr lang="ko-KR" altLang="en-US" dirty="0" smtClean="0"/>
              <a:t> 만드는 이유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810065" y="2222862"/>
                <a:ext cx="5282215" cy="28623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fontAlgn="base"/>
                <a:endParaRPr lang="ko-KR" altLang="en-US" dirty="0" smtClean="0"/>
              </a:p>
              <a:p>
                <a:pPr fontAlgn="base"/>
                <a:r>
                  <a:rPr lang="ko-KR" altLang="en-US" dirty="0"/>
                  <a:t>배열 기반 데이터 저장의 시간 복잡도 </a:t>
                </a:r>
                <a:r>
                  <a:rPr lang="en-US" altLang="ko-KR" dirty="0"/>
                  <a:t>O(n)</a:t>
                </a:r>
                <a:endParaRPr lang="ko-KR" altLang="en-US" dirty="0"/>
              </a:p>
              <a:p>
                <a:pPr fontAlgn="base"/>
                <a:r>
                  <a:rPr lang="ko-KR" altLang="en-US" dirty="0"/>
                  <a:t>배열 기반 데이터 삭제의 시간 복잡도 </a:t>
                </a:r>
                <a:r>
                  <a:rPr lang="en-US" altLang="ko-KR" dirty="0"/>
                  <a:t>O(I</a:t>
                </a:r>
                <a:r>
                  <a:rPr lang="en-US" altLang="ko-KR" dirty="0" smtClean="0"/>
                  <a:t>)</a:t>
                </a:r>
              </a:p>
              <a:p>
                <a:pPr fontAlgn="base"/>
                <a:endParaRPr lang="ko-KR" altLang="en-US" dirty="0"/>
              </a:p>
              <a:p>
                <a:pPr fontAlgn="base"/>
                <a:endParaRPr lang="ko-KR" altLang="en-US" dirty="0"/>
              </a:p>
              <a:p>
                <a:pPr fontAlgn="base"/>
                <a:r>
                  <a:rPr lang="ko-KR" altLang="en-US" dirty="0"/>
                  <a:t>연결리스트 기반 데이터 저장의 시간 복잡도 </a:t>
                </a:r>
                <a:r>
                  <a:rPr lang="en-US" altLang="ko-KR" dirty="0"/>
                  <a:t>O(n)</a:t>
                </a:r>
                <a:endParaRPr lang="ko-KR" altLang="en-US" dirty="0"/>
              </a:p>
              <a:p>
                <a:pPr fontAlgn="base"/>
                <a:r>
                  <a:rPr lang="ko-KR" altLang="en-US" dirty="0"/>
                  <a:t>연결리스트 기반 데이터 삭제의 시간 복잡도 </a:t>
                </a:r>
                <a:r>
                  <a:rPr lang="en-US" altLang="ko-KR" dirty="0"/>
                  <a:t>O(I)</a:t>
                </a:r>
                <a:endParaRPr lang="ko-KR" altLang="en-US" dirty="0"/>
              </a:p>
              <a:p>
                <a:pPr fontAlgn="base"/>
                <a:endParaRPr lang="ko-KR" altLang="en-US" dirty="0"/>
              </a:p>
              <a:p>
                <a:pPr fontAlgn="base"/>
                <a:r>
                  <a:rPr lang="ko-KR" altLang="en-US" dirty="0" err="1"/>
                  <a:t>힙</a:t>
                </a:r>
                <a:r>
                  <a:rPr lang="ko-KR" altLang="en-US" dirty="0"/>
                  <a:t> 기반 데이터 저장의 시간 복잡도 </a:t>
                </a:r>
                <a:r>
                  <a:rPr lang="en-US" altLang="ko-KR" dirty="0"/>
                  <a:t>O</a:t>
                </a:r>
                <a:r>
                  <a:rPr lang="en-US" altLang="ko-KR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𝑙𝑜𝑔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/>
                  <a:t>)</a:t>
                </a:r>
                <a:endParaRPr lang="ko-KR" altLang="en-US" dirty="0"/>
              </a:p>
              <a:p>
                <a:pPr fontAlgn="base"/>
                <a:r>
                  <a:rPr lang="ko-KR" altLang="en-US" dirty="0" err="1"/>
                  <a:t>힙</a:t>
                </a:r>
                <a:r>
                  <a:rPr lang="ko-KR" altLang="en-US" dirty="0"/>
                  <a:t> 기반 데이터 삭제의 시간 복잡도 </a:t>
                </a:r>
                <a:r>
                  <a:rPr lang="en-US" altLang="ko-KR" dirty="0"/>
                  <a:t>O(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𝑙𝑜𝑔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)</a:t>
                </a:r>
                <a:endParaRPr lang="ko-KR" alt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0065" y="2222862"/>
                <a:ext cx="5282215" cy="2862322"/>
              </a:xfrm>
              <a:prstGeom prst="rect">
                <a:avLst/>
              </a:prstGeom>
              <a:blipFill rotWithShape="1">
                <a:blip r:embed="rId2"/>
                <a:stretch>
                  <a:fillRect l="-1039" r="-231" b="-25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017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배열기반 </a:t>
            </a:r>
            <a:r>
              <a:rPr lang="ko-KR" altLang="en-US" dirty="0" err="1" smtClean="0"/>
              <a:t>힙</a:t>
            </a:r>
            <a:r>
              <a:rPr lang="ko-KR" altLang="en-US" dirty="0" smtClean="0"/>
              <a:t> 기본</a:t>
            </a:r>
            <a:endParaRPr lang="ko-KR" alt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45" name="_x192998992" descr="EMB00000c0851e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060848"/>
            <a:ext cx="7467566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560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_x45092632"/>
          <p:cNvSpPr>
            <a:spLocks noChangeArrowheads="1"/>
          </p:cNvSpPr>
          <p:nvPr/>
        </p:nvSpPr>
        <p:spPr bwMode="auto">
          <a:xfrm>
            <a:off x="539552" y="-6491"/>
            <a:ext cx="6264696" cy="7017320"/>
          </a:xfrm>
          <a:prstGeom prst="rect">
            <a:avLst/>
          </a:prstGeom>
          <a:solidFill>
            <a:srgbClr val="E0EED1"/>
          </a:solidFill>
          <a:ln w="4191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#</a:t>
            </a:r>
            <a:r>
              <a:rPr kumimoji="1" lang="en-US" altLang="ko-KR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ifndef</a:t>
            </a:r>
            <a:r>
              <a:rPr kumimoji="1" lang="en-US" altLang="ko-KR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 __SIMPLE_HEAP_H__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#define __SIMPLE_HEAP_H__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en-US" altLang="ko-KR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굴림" pitchFamily="50" charset="-127"/>
              <a:cs typeface="굴림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#define TRUE	1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#define FALSE	0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en-US" altLang="ko-KR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굴림" pitchFamily="50" charset="-127"/>
              <a:cs typeface="굴림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#define HEAP_LEN	100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en-US" altLang="ko-KR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굴림" pitchFamily="50" charset="-127"/>
              <a:cs typeface="굴림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typedef</a:t>
            </a:r>
            <a:r>
              <a:rPr kumimoji="1" lang="en-US" altLang="ko-KR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 char </a:t>
            </a:r>
            <a:r>
              <a:rPr kumimoji="1" lang="en-US" altLang="ko-KR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HData</a:t>
            </a:r>
            <a:r>
              <a:rPr kumimoji="1" lang="en-US" altLang="ko-KR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typedef</a:t>
            </a:r>
            <a:r>
              <a:rPr kumimoji="1" lang="en-US" altLang="ko-KR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 </a:t>
            </a:r>
            <a:r>
              <a:rPr kumimoji="1" lang="en-US" altLang="ko-KR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int</a:t>
            </a:r>
            <a:r>
              <a:rPr kumimoji="1" lang="en-US" altLang="ko-KR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 Priority;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en-US" altLang="ko-KR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굴림" pitchFamily="50" charset="-127"/>
              <a:cs typeface="굴림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typedef</a:t>
            </a:r>
            <a:r>
              <a:rPr kumimoji="1" lang="en-US" altLang="ko-KR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 </a:t>
            </a:r>
            <a:r>
              <a:rPr kumimoji="1" lang="en-US" altLang="ko-KR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struct</a:t>
            </a:r>
            <a:r>
              <a:rPr kumimoji="1" lang="en-US" altLang="ko-KR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 _</a:t>
            </a:r>
            <a:r>
              <a:rPr kumimoji="1" lang="en-US" altLang="ko-KR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heapElem</a:t>
            </a:r>
            <a:endParaRPr kumimoji="1" lang="en-US" altLang="ko-KR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굴림" pitchFamily="50" charset="-127"/>
              <a:cs typeface="굴림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{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	Priority </a:t>
            </a:r>
            <a:r>
              <a:rPr kumimoji="1" lang="en-US" altLang="ko-KR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pr</a:t>
            </a:r>
            <a:r>
              <a:rPr kumimoji="1" lang="en-US" altLang="ko-KR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)</a:t>
            </a:r>
            <a:r>
              <a:rPr kumimoji="1" lang="ko-KR" altLang="en-US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	</a:t>
            </a:r>
            <a:endParaRPr kumimoji="1" lang="en-US" altLang="ko-KR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굴림" pitchFamily="50" charset="-127"/>
              <a:cs typeface="굴림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	</a:t>
            </a:r>
            <a:r>
              <a:rPr kumimoji="1" lang="en-US" altLang="ko-KR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HData</a:t>
            </a:r>
            <a:r>
              <a:rPr kumimoji="1" lang="en-US" altLang="ko-KR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 data;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} </a:t>
            </a:r>
            <a:r>
              <a:rPr kumimoji="1" lang="en-US" altLang="ko-KR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HeapElem</a:t>
            </a:r>
            <a:r>
              <a:rPr kumimoji="1" lang="en-US" altLang="ko-KR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en-US" altLang="ko-KR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굴림" pitchFamily="50" charset="-127"/>
              <a:cs typeface="굴림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typedef</a:t>
            </a:r>
            <a:r>
              <a:rPr kumimoji="1" lang="en-US" altLang="ko-KR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 </a:t>
            </a:r>
            <a:r>
              <a:rPr kumimoji="1" lang="en-US" altLang="ko-KR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struct</a:t>
            </a:r>
            <a:r>
              <a:rPr kumimoji="1" lang="en-US" altLang="ko-KR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 _heap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{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	</a:t>
            </a:r>
            <a:r>
              <a:rPr kumimoji="1" lang="en-US" altLang="ko-KR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int</a:t>
            </a:r>
            <a:r>
              <a:rPr kumimoji="1" lang="en-US" altLang="ko-KR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 </a:t>
            </a:r>
            <a:r>
              <a:rPr kumimoji="1" lang="en-US" altLang="ko-KR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numOfData</a:t>
            </a:r>
            <a:r>
              <a:rPr kumimoji="1" lang="en-US" altLang="ko-KR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	</a:t>
            </a:r>
            <a:r>
              <a:rPr kumimoji="1" lang="en-US" altLang="ko-KR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HeapElem</a:t>
            </a:r>
            <a:r>
              <a:rPr kumimoji="1" lang="en-US" altLang="ko-KR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 </a:t>
            </a:r>
            <a:r>
              <a:rPr kumimoji="1" lang="en-US" altLang="ko-KR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heapArr</a:t>
            </a:r>
            <a:r>
              <a:rPr kumimoji="1" lang="en-US" altLang="ko-KR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[HEAP_LEN];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} Heap;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en-US" altLang="ko-KR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굴림" pitchFamily="50" charset="-127"/>
              <a:cs typeface="굴림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/*** Heap </a:t>
            </a:r>
            <a:r>
              <a:rPr kumimoji="1" lang="ko-KR" altLang="en-US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관련 연산들 ****</a:t>
            </a:r>
            <a:r>
              <a:rPr kumimoji="1" lang="en-US" altLang="ko-KR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/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void </a:t>
            </a:r>
            <a:r>
              <a:rPr kumimoji="1" lang="en-US" altLang="ko-KR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HeapInit</a:t>
            </a:r>
            <a:r>
              <a:rPr kumimoji="1" lang="en-US" altLang="ko-KR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(Heap * </a:t>
            </a:r>
            <a:r>
              <a:rPr kumimoji="1" lang="en-US" altLang="ko-KR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ph</a:t>
            </a:r>
            <a:r>
              <a:rPr kumimoji="1" lang="en-US" altLang="ko-KR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);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int</a:t>
            </a:r>
            <a:r>
              <a:rPr kumimoji="1" lang="en-US" altLang="ko-KR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 </a:t>
            </a:r>
            <a:r>
              <a:rPr kumimoji="1" lang="en-US" altLang="ko-KR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HIsEmpty</a:t>
            </a:r>
            <a:r>
              <a:rPr kumimoji="1" lang="en-US" altLang="ko-KR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(Heap * </a:t>
            </a:r>
            <a:r>
              <a:rPr kumimoji="1" lang="en-US" altLang="ko-KR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ph</a:t>
            </a:r>
            <a:r>
              <a:rPr kumimoji="1" lang="en-US" altLang="ko-KR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);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en-US" altLang="ko-KR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굴림" pitchFamily="50" charset="-127"/>
              <a:cs typeface="굴림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void </a:t>
            </a:r>
            <a:r>
              <a:rPr kumimoji="1" lang="en-US" altLang="ko-KR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HInsert</a:t>
            </a:r>
            <a:r>
              <a:rPr kumimoji="1" lang="en-US" altLang="ko-KR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(Heap * </a:t>
            </a:r>
            <a:r>
              <a:rPr kumimoji="1" lang="en-US" altLang="ko-KR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ph</a:t>
            </a:r>
            <a:r>
              <a:rPr kumimoji="1" lang="en-US" altLang="ko-KR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, </a:t>
            </a:r>
            <a:r>
              <a:rPr kumimoji="1" lang="en-US" altLang="ko-KR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HData</a:t>
            </a:r>
            <a:r>
              <a:rPr kumimoji="1" lang="en-US" altLang="ko-KR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 data, Priority </a:t>
            </a:r>
            <a:r>
              <a:rPr kumimoji="1" lang="en-US" altLang="ko-KR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pr</a:t>
            </a:r>
            <a:r>
              <a:rPr kumimoji="1" lang="en-US" altLang="ko-KR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);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HData</a:t>
            </a:r>
            <a:r>
              <a:rPr kumimoji="1" lang="en-US" altLang="ko-KR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 </a:t>
            </a:r>
            <a:r>
              <a:rPr kumimoji="1" lang="en-US" altLang="ko-KR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HDelete</a:t>
            </a:r>
            <a:r>
              <a:rPr kumimoji="1" lang="en-US" altLang="ko-KR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(Heap * </a:t>
            </a:r>
            <a:r>
              <a:rPr kumimoji="1" lang="en-US" altLang="ko-KR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ph</a:t>
            </a:r>
            <a:r>
              <a:rPr kumimoji="1" lang="en-US" altLang="ko-KR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);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en-US" altLang="ko-KR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굴림" pitchFamily="50" charset="-127"/>
              <a:cs typeface="굴림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#</a:t>
            </a:r>
            <a:r>
              <a:rPr kumimoji="1" lang="en-US" altLang="ko-KR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endif</a:t>
            </a:r>
            <a:r>
              <a:rPr kumimoji="1" lang="en-US" altLang="ko-KR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 </a:t>
            </a:r>
            <a:r>
              <a:rPr kumimoji="1" lang="en-US" altLang="ko-KR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1008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_x192353384"/>
          <p:cNvSpPr>
            <a:spLocks noChangeArrowheads="1"/>
          </p:cNvSpPr>
          <p:nvPr/>
        </p:nvSpPr>
        <p:spPr bwMode="auto">
          <a:xfrm>
            <a:off x="287016" y="0"/>
            <a:ext cx="8856984" cy="6988175"/>
          </a:xfrm>
          <a:prstGeom prst="rect">
            <a:avLst/>
          </a:prstGeom>
          <a:solidFill>
            <a:srgbClr val="E0EED1"/>
          </a:solidFill>
          <a:ln w="4191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#include "</a:t>
            </a: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SimpleHeap.h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"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굴림" pitchFamily="50" charset="-127"/>
              <a:cs typeface="굴림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void </a:t>
            </a: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HeapInit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(Heap * </a:t>
            </a: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ph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)</a:t>
            </a: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굴림" pitchFamily="50" charset="-127"/>
              <a:cs typeface="굴림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{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	</a:t>
            </a: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ph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-&gt;</a:t>
            </a: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numOfData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 = 0;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}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굴림" pitchFamily="50" charset="-127"/>
              <a:cs typeface="굴림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int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HIsEmpty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(Heap * </a:t>
            </a: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ph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)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{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	if(</a:t>
            </a: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ph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-&gt;</a:t>
            </a: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numOfData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 == 0)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		return TRUE;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	else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		return FALSE;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}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굴림" pitchFamily="50" charset="-127"/>
              <a:cs typeface="굴림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int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GetParentIDX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(</a:t>
            </a: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int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idx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)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{ 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	return </a:t>
            </a: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idx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/2; 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}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굴림" pitchFamily="50" charset="-127"/>
              <a:cs typeface="굴림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int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GetLChildIDX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(</a:t>
            </a: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int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idx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) 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{ 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	return </a:t>
            </a: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idx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*2; 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}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굴림" pitchFamily="50" charset="-127"/>
              <a:cs typeface="굴림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int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GetRChildIDX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(</a:t>
            </a: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int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idx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) 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{ 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	return </a:t>
            </a: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GetLChildIDX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(</a:t>
            </a: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idx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)+1; 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}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굴림" pitchFamily="50" charset="-127"/>
              <a:cs typeface="굴림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int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GetHiPriChildIDX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(Heap * </a:t>
            </a: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ph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, </a:t>
            </a: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int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idx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)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 {</a:t>
            </a: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굴림" pitchFamily="50" charset="-127"/>
              <a:cs typeface="굴림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	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if(</a:t>
            </a: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GetLChildIDX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(</a:t>
            </a: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idx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) &gt; </a:t>
            </a: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ph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-&gt;</a:t>
            </a: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numOfData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) 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return 0;		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굴림" pitchFamily="50" charset="-127"/>
              <a:cs typeface="굴림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	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else if(</a:t>
            </a: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GetLChildIDX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(</a:t>
            </a: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idx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) == </a:t>
            </a: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ph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-&gt;</a:t>
            </a: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numOfData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)</a:t>
            </a: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굴림" pitchFamily="50" charset="-127"/>
              <a:cs typeface="굴림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return </a:t>
            </a: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GetLChildIDX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(</a:t>
            </a: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idx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);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굴림" pitchFamily="50" charset="-127"/>
              <a:cs typeface="굴림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	else</a:t>
            </a: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굴림" pitchFamily="50" charset="-127"/>
              <a:cs typeface="굴림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	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{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		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if(</a:t>
            </a: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ph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-&gt;</a:t>
            </a: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heapArr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[</a:t>
            </a: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GetLChildIDX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(</a:t>
            </a: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idx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)].</a:t>
            </a: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pr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 &gt; </a:t>
            </a: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ph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-&gt;</a:t>
            </a: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heapArr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[</a:t>
            </a: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GetRChildIDX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(</a:t>
            </a: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idx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)].</a:t>
            </a: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pr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)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			return </a:t>
            </a: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GetRChildIDX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(</a:t>
            </a: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idx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);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		else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			return </a:t>
            </a: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GetLChildIDX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(</a:t>
            </a: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idx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);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	}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}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굴림" pitchFamily="50" charset="-127"/>
              <a:cs typeface="굴림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 </a:t>
            </a:r>
            <a:r>
              <a: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4987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410</Words>
  <Application>Microsoft Office PowerPoint</Application>
  <PresentationFormat>화면 슬라이드 쇼(4:3)</PresentationFormat>
  <Paragraphs>316</Paragraphs>
  <Slides>21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Office 테마</vt:lpstr>
      <vt:lpstr>우선순위 큐와 힙</vt:lpstr>
      <vt:lpstr>배열 힙 연결리스트 힙</vt:lpstr>
      <vt:lpstr>힙 종류</vt:lpstr>
      <vt:lpstr>삽입</vt:lpstr>
      <vt:lpstr>삭제</vt:lpstr>
      <vt:lpstr>우선순위 큐를 힙으로 만드는 이유</vt:lpstr>
      <vt:lpstr>배열기반 힙 기본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우선순위 큐와 힙</dc:title>
  <dc:creator>user</dc:creator>
  <cp:lastModifiedBy>user</cp:lastModifiedBy>
  <cp:revision>3</cp:revision>
  <dcterms:created xsi:type="dcterms:W3CDTF">2017-09-01T10:12:53Z</dcterms:created>
  <dcterms:modified xsi:type="dcterms:W3CDTF">2017-09-01T10:37:07Z</dcterms:modified>
</cp:coreProperties>
</file>