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53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6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2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5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89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2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2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53C2-A178-4149-8427-C263DB5CE7DF}" type="datetimeFigureOut">
              <a:rPr lang="ko-KR" altLang="en-US" smtClean="0"/>
              <a:t>2017-09-04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B220-6116-48D3-9BF1-66A74530B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9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89046"/>
            <a:ext cx="7772400" cy="1470025"/>
          </a:xfrm>
        </p:spPr>
        <p:txBody>
          <a:bodyPr/>
          <a:lstStyle/>
          <a:p>
            <a:r>
              <a:rPr lang="ko-KR" altLang="en-US" dirty="0" smtClean="0"/>
              <a:t>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26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병합 정렬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92673632" descr="EMB000009ec54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7" y="3450050"/>
            <a:ext cx="4752528" cy="329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92674112" descr="EMB000009ec54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5" y="908720"/>
            <a:ext cx="4821275" cy="25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병합 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5496" y="699075"/>
            <a:ext cx="85324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fontAlgn="base"/>
            <a:r>
              <a:rPr lang="en-US" altLang="ko-KR" sz="1200" dirty="0"/>
              <a:t>#include &lt;</a:t>
            </a:r>
            <a:r>
              <a:rPr lang="en-US" altLang="ko-KR" sz="1200" dirty="0" err="1"/>
              <a:t>stdlib.h</a:t>
            </a:r>
            <a:r>
              <a:rPr lang="en-US" altLang="ko-KR" sz="1200" dirty="0"/>
              <a:t>&gt;</a:t>
            </a:r>
          </a:p>
          <a:p>
            <a:pPr fontAlgn="base"/>
            <a:r>
              <a:rPr lang="en-US" altLang="ko-KR" sz="1200" dirty="0"/>
              <a:t>void </a:t>
            </a:r>
            <a:r>
              <a:rPr lang="en-US" altLang="ko-KR" sz="1200" dirty="0" err="1"/>
              <a:t>MergeTwoArea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left,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mid,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right)</a:t>
            </a:r>
          </a:p>
          <a:p>
            <a:pPr fontAlgn="base"/>
            <a:r>
              <a:rPr lang="en-US" altLang="ko-KR" sz="1200" dirty="0"/>
              <a:t>{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fIdx</a:t>
            </a:r>
            <a:r>
              <a:rPr lang="en-US" altLang="ko-KR" sz="1200" dirty="0"/>
              <a:t> = left;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rIdx</a:t>
            </a:r>
            <a:r>
              <a:rPr lang="en-US" altLang="ko-KR" sz="1200" dirty="0"/>
              <a:t> = mid+1;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i;</a:t>
            </a:r>
          </a:p>
          <a:p>
            <a:pPr fontAlgn="base"/>
            <a:r>
              <a:rPr lang="en-US" altLang="ko-KR" sz="1200" dirty="0"/>
              <a:t>	//↓</a:t>
            </a:r>
            <a:r>
              <a:rPr lang="ko-KR" altLang="en-US" sz="1200" dirty="0"/>
              <a:t>병합 한 결과를 담을 공간</a:t>
            </a:r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 =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*)</a:t>
            </a:r>
            <a:r>
              <a:rPr lang="en-US" altLang="ko-KR" sz="1200" dirty="0" err="1"/>
              <a:t>malloc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sizeof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)*(right+1));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 = left;</a:t>
            </a:r>
          </a:p>
          <a:p>
            <a:pPr fontAlgn="base"/>
            <a:r>
              <a:rPr lang="en-US" altLang="ko-KR" sz="1200" dirty="0"/>
              <a:t>	while(</a:t>
            </a:r>
            <a:r>
              <a:rPr lang="en-US" altLang="ko-KR" sz="1200" dirty="0" err="1"/>
              <a:t>fIdx</a:t>
            </a:r>
            <a:r>
              <a:rPr lang="en-US" altLang="ko-KR" sz="1200" dirty="0"/>
              <a:t>&lt;=mid &amp;&amp; </a:t>
            </a:r>
            <a:r>
              <a:rPr lang="en-US" altLang="ko-KR" sz="1200" dirty="0" err="1"/>
              <a:t>rIdx</a:t>
            </a:r>
            <a:r>
              <a:rPr lang="en-US" altLang="ko-KR" sz="1200" dirty="0"/>
              <a:t>&lt;=right)</a:t>
            </a:r>
          </a:p>
          <a:p>
            <a:pPr fontAlgn="base"/>
            <a:r>
              <a:rPr lang="en-US" altLang="ko-KR" sz="1200" dirty="0"/>
              <a:t>	{//</a:t>
            </a:r>
            <a:r>
              <a:rPr lang="ko-KR" altLang="en-US" sz="1200" dirty="0"/>
              <a:t>병합 할 두 영역의 데이터를 비교하여 정렬순서대로 옮김</a:t>
            </a:r>
          </a:p>
          <a:p>
            <a:pPr fontAlgn="base"/>
            <a:r>
              <a:rPr lang="ko-KR" altLang="en-US" sz="1200" dirty="0"/>
              <a:t>		</a:t>
            </a:r>
            <a:r>
              <a:rPr lang="en-US" altLang="ko-KR" sz="1200" dirty="0"/>
              <a:t>if(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fIdx</a:t>
            </a:r>
            <a:r>
              <a:rPr lang="en-US" altLang="ko-KR" sz="1200" dirty="0"/>
              <a:t>] &lt;=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rIdx</a:t>
            </a:r>
            <a:r>
              <a:rPr lang="en-US" altLang="ko-KR" sz="1200" dirty="0"/>
              <a:t>])</a:t>
            </a:r>
          </a:p>
          <a:p>
            <a:pPr fontAlgn="base"/>
            <a:r>
              <a:rPr lang="en-US" altLang="ko-KR" sz="1200" dirty="0"/>
              <a:t>			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fIdx</a:t>
            </a:r>
            <a:r>
              <a:rPr lang="en-US" altLang="ko-KR" sz="1200" dirty="0"/>
              <a:t>++];</a:t>
            </a:r>
          </a:p>
          <a:p>
            <a:pPr fontAlgn="base"/>
            <a:r>
              <a:rPr lang="en-US" altLang="ko-KR" sz="1200" dirty="0"/>
              <a:t>		else</a:t>
            </a:r>
          </a:p>
          <a:p>
            <a:pPr fontAlgn="base"/>
            <a:r>
              <a:rPr lang="en-US" altLang="ko-KR" sz="1200" dirty="0"/>
              <a:t>			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rIdx</a:t>
            </a:r>
            <a:r>
              <a:rPr lang="en-US" altLang="ko-KR" sz="1200" dirty="0"/>
              <a:t>++];</a:t>
            </a:r>
          </a:p>
          <a:p>
            <a:pPr fontAlgn="base"/>
            <a:r>
              <a:rPr lang="en-US" altLang="ko-KR" sz="1200" dirty="0"/>
              <a:t>		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++;</a:t>
            </a:r>
          </a:p>
          <a:p>
            <a:pPr fontAlgn="base"/>
            <a:r>
              <a:rPr lang="en-US" altLang="ko-KR" sz="1200" dirty="0"/>
              <a:t>	}</a:t>
            </a:r>
          </a:p>
          <a:p>
            <a:pPr fontAlgn="base"/>
            <a:r>
              <a:rPr lang="en-US" altLang="ko-KR" sz="1200" dirty="0"/>
              <a:t>	if(</a:t>
            </a:r>
            <a:r>
              <a:rPr lang="en-US" altLang="ko-KR" sz="1200" dirty="0" err="1"/>
              <a:t>fIdx</a:t>
            </a:r>
            <a:r>
              <a:rPr lang="en-US" altLang="ko-KR" sz="1200" dirty="0"/>
              <a:t> &gt; mid)//</a:t>
            </a:r>
            <a:r>
              <a:rPr lang="ko-KR" altLang="en-US" sz="1200" dirty="0"/>
              <a:t>배열 앞부분이 모두 옮겨졌다면</a:t>
            </a:r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/>
              <a:t>{//</a:t>
            </a:r>
            <a:r>
              <a:rPr lang="ko-KR" altLang="en-US" sz="1200" dirty="0"/>
              <a:t>배열 뒷부분에 남은 데이터들을 모두 옮긴다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	</a:t>
            </a:r>
            <a:r>
              <a:rPr lang="en-US" altLang="ko-KR" sz="1200" dirty="0"/>
              <a:t>for(i=</a:t>
            </a:r>
            <a:r>
              <a:rPr lang="en-US" altLang="ko-KR" sz="1200" dirty="0" err="1"/>
              <a:t>rIdx</a:t>
            </a:r>
            <a:r>
              <a:rPr lang="en-US" altLang="ko-KR" sz="1200" dirty="0"/>
              <a:t>; i&lt;=right; i++, 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++)</a:t>
            </a:r>
          </a:p>
          <a:p>
            <a:pPr fontAlgn="base"/>
            <a:r>
              <a:rPr lang="en-US" altLang="ko-KR" sz="1200" dirty="0"/>
              <a:t>			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[i];</a:t>
            </a:r>
          </a:p>
          <a:p>
            <a:pPr fontAlgn="base"/>
            <a:r>
              <a:rPr lang="en-US" altLang="ko-KR" sz="1200" dirty="0"/>
              <a:t>	}</a:t>
            </a:r>
          </a:p>
          <a:p>
            <a:pPr fontAlgn="base"/>
            <a:r>
              <a:rPr lang="en-US" altLang="ko-KR" sz="1200" dirty="0"/>
              <a:t>	else//</a:t>
            </a:r>
            <a:r>
              <a:rPr lang="ko-KR" altLang="en-US" sz="1200" dirty="0"/>
              <a:t>반대</a:t>
            </a:r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	</a:t>
            </a:r>
            <a:r>
              <a:rPr lang="en-US" altLang="ko-KR" sz="1200" dirty="0"/>
              <a:t>for(i=</a:t>
            </a:r>
            <a:r>
              <a:rPr lang="en-US" altLang="ko-KR" sz="1200" dirty="0" err="1"/>
              <a:t>fIdx</a:t>
            </a:r>
            <a:r>
              <a:rPr lang="en-US" altLang="ko-KR" sz="1200" dirty="0"/>
              <a:t>; i&lt;=mid; i++, 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++)</a:t>
            </a:r>
          </a:p>
          <a:p>
            <a:pPr fontAlgn="base"/>
            <a:r>
              <a:rPr lang="en-US" altLang="ko-KR" sz="1200" dirty="0"/>
              <a:t>			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[</a:t>
            </a:r>
            <a:r>
              <a:rPr lang="en-US" altLang="ko-KR" sz="1200" dirty="0" err="1"/>
              <a:t>sIdx</a:t>
            </a:r>
            <a:r>
              <a:rPr lang="en-US" altLang="ko-KR" sz="1200" dirty="0"/>
              <a:t>] =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[i];</a:t>
            </a:r>
          </a:p>
          <a:p>
            <a:pPr fontAlgn="base"/>
            <a:r>
              <a:rPr lang="en-US" altLang="ko-KR" sz="1200" dirty="0"/>
              <a:t>	}</a:t>
            </a:r>
          </a:p>
          <a:p>
            <a:pPr fontAlgn="base"/>
            <a:r>
              <a:rPr lang="en-US" altLang="ko-KR" sz="1200" dirty="0"/>
              <a:t>	for(i=left; i&lt;=right; i++)</a:t>
            </a:r>
          </a:p>
          <a:p>
            <a:pPr fontAlgn="base"/>
            <a:r>
              <a:rPr lang="en-US" altLang="ko-KR" sz="1200" dirty="0"/>
              <a:t>		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[i] = 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[i];</a:t>
            </a:r>
          </a:p>
          <a:p>
            <a:pPr fontAlgn="base"/>
            <a:r>
              <a:rPr lang="en-US" altLang="ko-KR" sz="1200" dirty="0"/>
              <a:t>	</a:t>
            </a:r>
          </a:p>
          <a:p>
            <a:pPr fontAlgn="base"/>
            <a:r>
              <a:rPr lang="en-US" altLang="ko-KR" sz="1200" dirty="0"/>
              <a:t>	free(</a:t>
            </a:r>
            <a:r>
              <a:rPr lang="en-US" altLang="ko-KR" sz="1200" dirty="0" err="1"/>
              <a:t>sortArr</a:t>
            </a:r>
            <a:r>
              <a:rPr lang="en-US" altLang="ko-KR" sz="1200" dirty="0"/>
              <a:t>);</a:t>
            </a:r>
          </a:p>
          <a:p>
            <a:pPr fontAlgn="base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병합정렬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970850"/>
            <a:ext cx="781236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MergeSort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left,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right)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mid;</a:t>
            </a:r>
          </a:p>
          <a:p>
            <a:pPr fontAlgn="base"/>
            <a:r>
              <a:rPr lang="en-US" altLang="ko-KR" sz="1400" dirty="0"/>
              <a:t>	if(left &lt; right)//left</a:t>
            </a:r>
            <a:r>
              <a:rPr lang="ko-KR" altLang="en-US" sz="1400" dirty="0"/>
              <a:t>가 더 작으면 더 나눌 수 있다는 뜻</a:t>
            </a:r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{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// </a:t>
            </a:r>
            <a:r>
              <a:rPr lang="ko-KR" altLang="en-US" sz="1400" dirty="0"/>
              <a:t>중간 지점을 계산한다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mid = (</a:t>
            </a:r>
            <a:r>
              <a:rPr lang="en-US" altLang="ko-KR" sz="1400" dirty="0" err="1"/>
              <a:t>left+right</a:t>
            </a:r>
            <a:r>
              <a:rPr lang="en-US" altLang="ko-KR" sz="1400" dirty="0"/>
              <a:t>) / 2;</a:t>
            </a:r>
          </a:p>
          <a:p>
            <a:pPr fontAlgn="base"/>
            <a:r>
              <a:rPr lang="en-US" altLang="ko-KR" sz="1400" dirty="0"/>
              <a:t>		// </a:t>
            </a:r>
            <a:r>
              <a:rPr lang="ko-KR" altLang="en-US" sz="1400" dirty="0"/>
              <a:t>둘로 나눠서 각각을 정렬한다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 err="1"/>
              <a:t>MergeSort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left, mid);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MergeSort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mid+1, right);</a:t>
            </a:r>
          </a:p>
          <a:p>
            <a:pPr fontAlgn="base"/>
            <a:r>
              <a:rPr lang="en-US" altLang="ko-KR" sz="1400" dirty="0"/>
              <a:t>		// </a:t>
            </a:r>
            <a:r>
              <a:rPr lang="ko-KR" altLang="en-US" sz="1400" dirty="0"/>
              <a:t>정렬된 두 배열을 병합한다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 err="1"/>
              <a:t>MergeTwoArea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left, mid, right);</a:t>
            </a:r>
          </a:p>
          <a:p>
            <a:pPr fontAlgn="base"/>
            <a:r>
              <a:rPr lang="en-US" altLang="ko-KR" sz="1400" dirty="0"/>
              <a:t>	}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36504" y="427915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[7] = {3, 2, 4, 1, 7, 6, 5};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i;</a:t>
            </a:r>
          </a:p>
          <a:p>
            <a:pPr fontAlgn="base"/>
            <a:r>
              <a:rPr lang="en-US" altLang="ko-KR" sz="1400" dirty="0"/>
              <a:t>	// </a:t>
            </a:r>
            <a:r>
              <a:rPr lang="ko-KR" altLang="en-US" sz="1400" dirty="0"/>
              <a:t>배열 </a:t>
            </a:r>
            <a:r>
              <a:rPr lang="en-US" altLang="ko-KR" sz="1400" dirty="0" err="1"/>
              <a:t>arr</a:t>
            </a:r>
            <a:r>
              <a:rPr lang="ko-KR" altLang="en-US" sz="1400" dirty="0"/>
              <a:t>의 전체 영역 정렬 </a:t>
            </a:r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 err="1"/>
              <a:t>MergeSort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0,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)/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)-1);</a:t>
            </a:r>
          </a:p>
          <a:p>
            <a:pPr fontAlgn="base"/>
            <a:r>
              <a:rPr lang="en-US" altLang="ko-KR" sz="1400" dirty="0"/>
              <a:t>	for(i=0; i&lt;7; i++)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",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[i]);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fontAlgn="base"/>
            <a:r>
              <a:rPr lang="en-US" altLang="ko-KR" sz="1400" dirty="0"/>
              <a:t>	return 0;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99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192672512" descr="EMB000009ec54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4824536" cy="236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71" name="_x192673152" descr="EMB000009ec54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02418"/>
            <a:ext cx="5451753" cy="193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9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92673792" descr="EMB000009ec54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53" y="1408517"/>
            <a:ext cx="7620863" cy="497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78903" y="1220687"/>
            <a:ext cx="3672408" cy="158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67944" y="1196752"/>
            <a:ext cx="4608512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78903" y="3068960"/>
            <a:ext cx="4608512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51311" y="3897356"/>
            <a:ext cx="4608512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92673392" descr="EMB000009ec54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7764"/>
            <a:ext cx="7115698" cy="445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561" y="-27384"/>
            <a:ext cx="9144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dirty="0"/>
              <a:t>void Swap(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idx1,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idx2)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temp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[idx1];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[idx1]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[idx2];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[idx2] = temp;</a:t>
            </a:r>
          </a:p>
          <a:p>
            <a:pPr fontAlgn="base"/>
            <a:r>
              <a:rPr lang="en-US" altLang="ko-KR" sz="1400" dirty="0"/>
              <a:t>}	</a:t>
            </a:r>
          </a:p>
          <a:p>
            <a:pPr fontAlgn="base"/>
            <a:r>
              <a:rPr lang="en-US" altLang="ko-KR" sz="1400" dirty="0" err="1"/>
              <a:t>int</a:t>
            </a:r>
            <a:r>
              <a:rPr lang="en-US" altLang="ko-KR" sz="1400" dirty="0"/>
              <a:t> Partition(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left,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right)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pivot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[left]; // </a:t>
            </a:r>
            <a:r>
              <a:rPr lang="ko-KR" altLang="en-US" sz="1400" dirty="0"/>
              <a:t>피벗의 위치는 가장 왼쪽</a:t>
            </a:r>
            <a:r>
              <a:rPr lang="en-US" altLang="ko-KR" sz="1400" dirty="0"/>
              <a:t>! 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low = left+1;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high = right;</a:t>
            </a:r>
          </a:p>
          <a:p>
            <a:pPr fontAlgn="base"/>
            <a:r>
              <a:rPr lang="en-US" altLang="ko-KR" sz="1400" dirty="0"/>
              <a:t>	while(low &lt;= high) // </a:t>
            </a:r>
            <a:r>
              <a:rPr lang="ko-KR" altLang="en-US" sz="1400" dirty="0"/>
              <a:t>교차되지 않을 때까지 반복</a:t>
            </a:r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{</a:t>
            </a:r>
            <a:r>
              <a:rPr lang="ko-KR" altLang="en-US" sz="1400" dirty="0"/>
              <a:t>	</a:t>
            </a:r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while(pivot &gt;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[low])</a:t>
            </a:r>
          </a:p>
          <a:p>
            <a:pPr fontAlgn="base"/>
            <a:r>
              <a:rPr lang="en-US" altLang="ko-KR" sz="1400" dirty="0"/>
              <a:t>			low++; //low</a:t>
            </a:r>
            <a:r>
              <a:rPr lang="ko-KR" altLang="en-US" sz="1400" dirty="0"/>
              <a:t>를 오른쪽으로</a:t>
            </a:r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while(pivot &lt;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[high])</a:t>
            </a:r>
          </a:p>
          <a:p>
            <a:pPr fontAlgn="base"/>
            <a:r>
              <a:rPr lang="en-US" altLang="ko-KR" sz="1400" dirty="0"/>
              <a:t>			high--;//high</a:t>
            </a:r>
            <a:r>
              <a:rPr lang="ko-KR" altLang="en-US" sz="1400" dirty="0"/>
              <a:t>를 왼쪽으로</a:t>
            </a:r>
          </a:p>
          <a:p>
            <a:pPr fontAlgn="base"/>
            <a:r>
              <a:rPr lang="ko-KR" altLang="en-US" sz="1400" dirty="0"/>
              <a:t>		</a:t>
            </a:r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/*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while(pivot &gt;=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[low] &amp;&amp; low &lt;= right)</a:t>
            </a:r>
          </a:p>
          <a:p>
            <a:pPr fontAlgn="base"/>
            <a:r>
              <a:rPr lang="en-US" altLang="ko-KR" sz="1400" dirty="0"/>
              <a:t>			low++;</a:t>
            </a:r>
          </a:p>
          <a:p>
            <a:pPr fontAlgn="base"/>
            <a:r>
              <a:rPr lang="en-US" altLang="ko-KR" sz="1400" dirty="0"/>
              <a:t>		while(pivot &lt;=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[high] &amp;&amp; high &gt;= (left+1))</a:t>
            </a:r>
          </a:p>
          <a:p>
            <a:pPr fontAlgn="base"/>
            <a:r>
              <a:rPr lang="en-US" altLang="ko-KR" sz="1400" dirty="0"/>
              <a:t>			high--;</a:t>
            </a:r>
          </a:p>
          <a:p>
            <a:pPr fontAlgn="base"/>
            <a:r>
              <a:rPr lang="en-US" altLang="ko-KR" sz="1400" dirty="0"/>
              <a:t>		*/</a:t>
            </a:r>
          </a:p>
          <a:p>
            <a:pPr fontAlgn="base"/>
            <a:r>
              <a:rPr lang="en-US" altLang="ko-KR" sz="1400" dirty="0"/>
              <a:t>		if(low &lt;= high) // </a:t>
            </a:r>
            <a:r>
              <a:rPr lang="ko-KR" altLang="en-US" sz="1400" dirty="0"/>
              <a:t>교차되지 않은 상태라면 </a:t>
            </a:r>
            <a:r>
              <a:rPr lang="en-US" altLang="ko-KR" sz="1400" dirty="0"/>
              <a:t>Swap </a:t>
            </a:r>
            <a:r>
              <a:rPr lang="ko-KR" altLang="en-US" sz="1400" dirty="0"/>
              <a:t>실행</a:t>
            </a:r>
          </a:p>
          <a:p>
            <a:pPr fontAlgn="base"/>
            <a:r>
              <a:rPr lang="ko-KR" altLang="en-US" sz="1400" dirty="0"/>
              <a:t>			</a:t>
            </a:r>
            <a:r>
              <a:rPr lang="en-US" altLang="ko-KR" sz="1400" dirty="0"/>
              <a:t>Swap(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low, high); </a:t>
            </a:r>
          </a:p>
          <a:p>
            <a:pPr fontAlgn="base"/>
            <a:r>
              <a:rPr lang="en-US" altLang="ko-KR" sz="1400" dirty="0"/>
              <a:t>			// ↑low</a:t>
            </a:r>
            <a:r>
              <a:rPr lang="ko-KR" altLang="en-US" sz="1400" dirty="0"/>
              <a:t>와 </a:t>
            </a:r>
            <a:r>
              <a:rPr lang="en-US" altLang="ko-KR" sz="1400" dirty="0"/>
              <a:t>high</a:t>
            </a:r>
            <a:r>
              <a:rPr lang="ko-KR" altLang="en-US" sz="1400" dirty="0"/>
              <a:t>가 가리키는 대상 교환</a:t>
            </a:r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Swap(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left, high); // </a:t>
            </a:r>
            <a:r>
              <a:rPr lang="ko-KR" altLang="en-US" sz="1400" dirty="0"/>
              <a:t>피벗과 </a:t>
            </a:r>
            <a:r>
              <a:rPr lang="en-US" altLang="ko-KR" sz="1400" dirty="0"/>
              <a:t>high</a:t>
            </a:r>
            <a:r>
              <a:rPr lang="ko-KR" altLang="en-US" sz="1400" dirty="0"/>
              <a:t>가 가리키는 대상 교환</a:t>
            </a:r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return high; // </a:t>
            </a:r>
            <a:r>
              <a:rPr lang="ko-KR" altLang="en-US" sz="1400" dirty="0"/>
              <a:t>옮겨진 피벗의 위치 정보 반환</a:t>
            </a:r>
          </a:p>
          <a:p>
            <a:pPr fontAlgn="base"/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13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5496" y="976074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void </a:t>
            </a:r>
            <a:r>
              <a:rPr lang="en-US" altLang="ko-KR" dirty="0" err="1"/>
              <a:t>QuickSort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[], </a:t>
            </a:r>
            <a:r>
              <a:rPr lang="en-US" altLang="ko-KR" dirty="0" err="1"/>
              <a:t>int</a:t>
            </a:r>
            <a:r>
              <a:rPr lang="en-US" altLang="ko-KR" dirty="0"/>
              <a:t> left, </a:t>
            </a:r>
            <a:r>
              <a:rPr lang="en-US" altLang="ko-KR" dirty="0" err="1"/>
              <a:t>int</a:t>
            </a:r>
            <a:r>
              <a:rPr lang="en-US" altLang="ko-KR" dirty="0"/>
              <a:t> right)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if(left &lt;= right)</a:t>
            </a:r>
          </a:p>
          <a:p>
            <a:pPr fontAlgn="base"/>
            <a:r>
              <a:rPr lang="en-US" altLang="ko-KR" dirty="0"/>
              <a:t>	{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pivot = Partition(</a:t>
            </a:r>
            <a:r>
              <a:rPr lang="en-US" altLang="ko-KR" dirty="0" err="1"/>
              <a:t>arr</a:t>
            </a:r>
            <a:r>
              <a:rPr lang="en-US" altLang="ko-KR" dirty="0"/>
              <a:t>, left, right); // </a:t>
            </a:r>
            <a:r>
              <a:rPr lang="ko-KR" altLang="en-US" dirty="0"/>
              <a:t>둘로 나눠서 </a:t>
            </a:r>
          </a:p>
          <a:p>
            <a:pPr fontAlgn="base"/>
            <a:r>
              <a:rPr lang="ko-KR" altLang="en-US" dirty="0"/>
              <a:t>		</a:t>
            </a:r>
            <a:r>
              <a:rPr lang="en-US" altLang="ko-KR" dirty="0" err="1"/>
              <a:t>QuickSort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left, pivot-1); // </a:t>
            </a:r>
            <a:r>
              <a:rPr lang="ko-KR" altLang="en-US" dirty="0"/>
              <a:t>왼쪽 영역을 정렬</a:t>
            </a:r>
          </a:p>
          <a:p>
            <a:pPr fontAlgn="base"/>
            <a:r>
              <a:rPr lang="ko-KR" altLang="en-US" dirty="0"/>
              <a:t>		</a:t>
            </a:r>
            <a:r>
              <a:rPr lang="en-US" altLang="ko-KR" dirty="0" err="1"/>
              <a:t>QuickSort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pivot+1, right); // </a:t>
            </a:r>
            <a:r>
              <a:rPr lang="ko-KR" altLang="en-US" dirty="0"/>
              <a:t>오른쪽 영역을 정렬</a:t>
            </a:r>
          </a:p>
          <a:p>
            <a:pPr fontAlgn="base"/>
            <a:r>
              <a:rPr lang="ko-KR" altLang="en-US" dirty="0"/>
              <a:t>	</a:t>
            </a:r>
            <a:r>
              <a:rPr lang="en-US" altLang="ko-KR" dirty="0"/>
              <a:t>}</a:t>
            </a:r>
            <a:endParaRPr lang="ko-KR" altLang="en-US" dirty="0"/>
          </a:p>
          <a:p>
            <a:pPr fontAlgn="base"/>
            <a:r>
              <a:rPr lang="en-US" altLang="ko-KR" dirty="0"/>
              <a:t>}</a:t>
            </a:r>
            <a:endParaRPr lang="ko-KR" altLang="en-US" dirty="0"/>
          </a:p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//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[7] = {3, 2, 4, 1, 7, 6, 5};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[3] = {3, 3, 3};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 =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 /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QuickSort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0,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)/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)-1);</a:t>
            </a:r>
          </a:p>
          <a:p>
            <a:pPr fontAlgn="base"/>
            <a:r>
              <a:rPr lang="en-US" altLang="ko-KR" dirty="0"/>
              <a:t>	for(i=0; i&lt;</a:t>
            </a:r>
            <a:r>
              <a:rPr lang="en-US" altLang="ko-KR" dirty="0" err="1"/>
              <a:t>len</a:t>
            </a:r>
            <a:r>
              <a:rPr lang="en-US" altLang="ko-KR" dirty="0"/>
              <a:t>; i++)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", </a:t>
            </a:r>
            <a:r>
              <a:rPr lang="en-US" altLang="ko-KR" dirty="0" err="1"/>
              <a:t>arr</a:t>
            </a:r>
            <a:r>
              <a:rPr lang="en-US" altLang="ko-KR" dirty="0"/>
              <a:t>[i]);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8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퀵</a:t>
            </a:r>
            <a:r>
              <a:rPr lang="ko-KR" altLang="en-US" dirty="0" smtClean="0"/>
              <a:t> 정렬 성능 평가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92673312" descr="EMB000009ec54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02981"/>
            <a:ext cx="7992888" cy="459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7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기수 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192672192" descr="EMB000009ec546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00" y="2420888"/>
            <a:ext cx="805800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버블 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8445200" descr="EMB000009ec54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23203"/>
            <a:ext cx="4536504" cy="510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85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기수 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192674752" descr="EMB000009ec546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79307"/>
            <a:ext cx="8390534" cy="473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기수 정렬 정렬 순서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192671552" descr="EMB000009ec54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03" y="1412776"/>
            <a:ext cx="762052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기수 정렬 </a:t>
            </a:r>
            <a:r>
              <a:rPr lang="en-US" altLang="ko-KR" dirty="0" smtClean="0"/>
              <a:t>MSD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192672832" descr="EMB000009ec54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83357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4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pPr algn="r"/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116632"/>
            <a:ext cx="903649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fontAlgn="base"/>
            <a:r>
              <a:rPr lang="en-US" altLang="ko-KR" sz="1200" dirty="0"/>
              <a:t>#include "</a:t>
            </a:r>
            <a:r>
              <a:rPr lang="en-US" altLang="ko-KR" sz="1200" dirty="0" err="1"/>
              <a:t>ListBaseQueue.h</a:t>
            </a:r>
            <a:r>
              <a:rPr lang="en-US" altLang="ko-KR" sz="1200" dirty="0"/>
              <a:t>"</a:t>
            </a:r>
          </a:p>
          <a:p>
            <a:pPr fontAlgn="base"/>
            <a:r>
              <a:rPr lang="en-US" altLang="ko-KR" sz="1200" dirty="0"/>
              <a:t>#define BUCKET_NUM		10</a:t>
            </a:r>
          </a:p>
          <a:p>
            <a:pPr fontAlgn="base"/>
            <a:r>
              <a:rPr lang="en-US" altLang="ko-KR" sz="1200" dirty="0"/>
              <a:t>void </a:t>
            </a:r>
            <a:r>
              <a:rPr lang="en-US" altLang="ko-KR" sz="1200" dirty="0" err="1"/>
              <a:t>RadixSort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maxLen</a:t>
            </a:r>
            <a:r>
              <a:rPr lang="ko-KR" altLang="en-US" sz="1200" dirty="0"/>
              <a:t>은 가장 긴 데이터의 길이</a:t>
            </a:r>
          </a:p>
          <a:p>
            <a:pPr fontAlgn="base"/>
            <a:r>
              <a:rPr lang="en-US" altLang="ko-KR" sz="1200" dirty="0"/>
              <a:t>{</a:t>
            </a:r>
            <a:endParaRPr lang="ko-KR" altLang="en-US" sz="1200" dirty="0"/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/>
              <a:t>Queue buckets[BUCKET_NUM];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bi;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di;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divfac</a:t>
            </a:r>
            <a:r>
              <a:rPr lang="en-US" altLang="ko-KR" sz="1200" dirty="0"/>
              <a:t> = 1;</a:t>
            </a:r>
          </a:p>
          <a:p>
            <a:pPr fontAlgn="base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radix;</a:t>
            </a:r>
          </a:p>
          <a:p>
            <a:pPr fontAlgn="base"/>
            <a:r>
              <a:rPr lang="en-US" altLang="ko-KR" sz="1200" dirty="0"/>
              <a:t>	// </a:t>
            </a:r>
            <a:r>
              <a:rPr lang="ko-KR" altLang="en-US" sz="1200" dirty="0"/>
              <a:t>총 </a:t>
            </a:r>
            <a:r>
              <a:rPr lang="en-US" altLang="ko-KR" sz="1200" dirty="0"/>
              <a:t>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버킷</a:t>
            </a:r>
            <a:r>
              <a:rPr lang="ko-KR" altLang="en-US" sz="1200" dirty="0"/>
              <a:t> 초기화</a:t>
            </a:r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/>
              <a:t>for(bi=0; bi&lt;BUCKET_NUM; bi++)</a:t>
            </a:r>
          </a:p>
          <a:p>
            <a:pPr fontAlgn="base"/>
            <a:r>
              <a:rPr lang="en-US" altLang="ko-KR" sz="1200" dirty="0"/>
              <a:t>		</a:t>
            </a:r>
            <a:r>
              <a:rPr lang="en-US" altLang="ko-KR" sz="1200" dirty="0" err="1"/>
              <a:t>QueueInit</a:t>
            </a:r>
            <a:r>
              <a:rPr lang="en-US" altLang="ko-KR" sz="1200" dirty="0"/>
              <a:t>(&amp;buckets[bi]);</a:t>
            </a:r>
          </a:p>
          <a:p>
            <a:pPr fontAlgn="base"/>
            <a:r>
              <a:rPr lang="en-US" altLang="ko-KR" sz="1200" dirty="0"/>
              <a:t>	// </a:t>
            </a:r>
            <a:r>
              <a:rPr lang="ko-KR" altLang="en-US" sz="1200" dirty="0"/>
              <a:t>가장 긴 데이터의 길이만큼 반복</a:t>
            </a:r>
          </a:p>
          <a:p>
            <a:pPr fontAlgn="base"/>
            <a:r>
              <a:rPr lang="ko-KR" altLang="en-US" sz="1200" dirty="0"/>
              <a:t>	</a:t>
            </a:r>
            <a:r>
              <a:rPr lang="en-US" altLang="ko-KR" sz="1200" dirty="0"/>
              <a:t>for(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pos</a:t>
            </a:r>
            <a:r>
              <a:rPr lang="en-US" altLang="ko-KR" sz="1200" dirty="0"/>
              <a:t>++)</a:t>
            </a:r>
          </a:p>
          <a:p>
            <a:pPr fontAlgn="base"/>
            <a:r>
              <a:rPr lang="en-US" altLang="ko-KR" sz="1200" dirty="0"/>
              <a:t>	{ </a:t>
            </a:r>
          </a:p>
          <a:p>
            <a:pPr fontAlgn="base"/>
            <a:r>
              <a:rPr lang="en-US" altLang="ko-KR" sz="1200" dirty="0"/>
              <a:t>		// </a:t>
            </a:r>
            <a:r>
              <a:rPr lang="ko-KR" altLang="en-US" sz="1200" dirty="0"/>
              <a:t>정렬 대상의 수만큼 반복</a:t>
            </a:r>
          </a:p>
          <a:p>
            <a:pPr fontAlgn="base"/>
            <a:r>
              <a:rPr lang="ko-KR" altLang="en-US" sz="1200" dirty="0"/>
              <a:t>		</a:t>
            </a:r>
            <a:r>
              <a:rPr lang="en-US" altLang="ko-KR" sz="1200" dirty="0"/>
              <a:t>for(di=0; di&lt;</a:t>
            </a:r>
            <a:r>
              <a:rPr lang="en-US" altLang="ko-KR" sz="1200" dirty="0" err="1"/>
              <a:t>num</a:t>
            </a:r>
            <a:r>
              <a:rPr lang="en-US" altLang="ko-KR" sz="1200" dirty="0"/>
              <a:t>; di++)</a:t>
            </a:r>
          </a:p>
          <a:p>
            <a:pPr fontAlgn="base"/>
            <a:r>
              <a:rPr lang="en-US" altLang="ko-KR" sz="1200" dirty="0"/>
              <a:t>		{</a:t>
            </a:r>
          </a:p>
          <a:p>
            <a:pPr fontAlgn="base"/>
            <a:r>
              <a:rPr lang="en-US" altLang="ko-KR" sz="1200" dirty="0"/>
              <a:t>			// N</a:t>
            </a:r>
            <a:r>
              <a:rPr lang="ko-KR" altLang="en-US" sz="1200" dirty="0"/>
              <a:t>번째 자리의 숫자 추출</a:t>
            </a:r>
          </a:p>
          <a:p>
            <a:pPr fontAlgn="base"/>
            <a:r>
              <a:rPr lang="ko-KR" altLang="en-US" sz="1200" dirty="0"/>
              <a:t>			</a:t>
            </a:r>
            <a:r>
              <a:rPr lang="en-US" altLang="ko-KR" sz="1200" dirty="0"/>
              <a:t>radix = (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[di] / </a:t>
            </a:r>
            <a:r>
              <a:rPr lang="en-US" altLang="ko-KR" sz="1200" dirty="0" err="1"/>
              <a:t>divfac</a:t>
            </a:r>
            <a:r>
              <a:rPr lang="en-US" altLang="ko-KR" sz="1200" dirty="0"/>
              <a:t>) % 10;</a:t>
            </a:r>
          </a:p>
          <a:p>
            <a:pPr fontAlgn="base"/>
            <a:r>
              <a:rPr lang="en-US" altLang="ko-KR" sz="1200" dirty="0"/>
              <a:t>			// </a:t>
            </a:r>
            <a:r>
              <a:rPr lang="ko-KR" altLang="en-US" sz="1200" dirty="0"/>
              <a:t>추출한 숫자를 근거로 데이터 </a:t>
            </a:r>
            <a:r>
              <a:rPr lang="ko-KR" altLang="en-US" sz="1200" dirty="0" err="1"/>
              <a:t>버킷에</a:t>
            </a:r>
            <a:r>
              <a:rPr lang="ko-KR" altLang="en-US" sz="1200" dirty="0"/>
              <a:t> 저장</a:t>
            </a:r>
          </a:p>
          <a:p>
            <a:pPr fontAlgn="base"/>
            <a:r>
              <a:rPr lang="ko-KR" altLang="en-US" sz="1200" dirty="0"/>
              <a:t>			</a:t>
            </a:r>
            <a:r>
              <a:rPr lang="en-US" altLang="ko-KR" sz="1200" dirty="0" err="1"/>
              <a:t>Enqueue</a:t>
            </a:r>
            <a:r>
              <a:rPr lang="en-US" altLang="ko-KR" sz="1200" dirty="0"/>
              <a:t>(&amp;buckets[radix], 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[di]);</a:t>
            </a:r>
          </a:p>
          <a:p>
            <a:pPr fontAlgn="base"/>
            <a:r>
              <a:rPr lang="en-US" altLang="ko-KR" sz="1200" dirty="0"/>
              <a:t>		}</a:t>
            </a:r>
          </a:p>
          <a:p>
            <a:pPr fontAlgn="base"/>
            <a:r>
              <a:rPr lang="en-US" altLang="ko-KR" sz="1200" dirty="0"/>
              <a:t>		// </a:t>
            </a:r>
            <a:r>
              <a:rPr lang="ko-KR" altLang="en-US" sz="1200" dirty="0" err="1"/>
              <a:t>버킷</a:t>
            </a:r>
            <a:r>
              <a:rPr lang="ko-KR" altLang="en-US" sz="1200" dirty="0"/>
              <a:t> 수만큼 반복</a:t>
            </a:r>
          </a:p>
          <a:p>
            <a:pPr fontAlgn="base"/>
            <a:r>
              <a:rPr lang="ko-KR" altLang="en-US" sz="1200" dirty="0"/>
              <a:t>		</a:t>
            </a:r>
            <a:r>
              <a:rPr lang="en-US" altLang="ko-KR" sz="1200" dirty="0"/>
              <a:t>for(bi=0, di=0; bi&lt;BUCKET_NUM; bi++)</a:t>
            </a:r>
          </a:p>
          <a:p>
            <a:pPr fontAlgn="base"/>
            <a:r>
              <a:rPr lang="en-US" altLang="ko-KR" sz="1200" dirty="0"/>
              <a:t>		{</a:t>
            </a:r>
          </a:p>
          <a:p>
            <a:pPr fontAlgn="base"/>
            <a:r>
              <a:rPr lang="en-US" altLang="ko-KR" sz="1200" dirty="0"/>
              <a:t>			// </a:t>
            </a:r>
            <a:r>
              <a:rPr lang="ko-KR" altLang="en-US" sz="1200" dirty="0" err="1"/>
              <a:t>버킷에</a:t>
            </a:r>
            <a:r>
              <a:rPr lang="ko-KR" altLang="en-US" sz="1200" dirty="0"/>
              <a:t> 저장된 것 순서대로 다 꺼내서 다시 </a:t>
            </a:r>
            <a:r>
              <a:rPr lang="en-US" altLang="ko-KR" sz="1200" dirty="0" err="1"/>
              <a:t>arr</a:t>
            </a:r>
            <a:r>
              <a:rPr lang="ko-KR" altLang="en-US" sz="1200" dirty="0"/>
              <a:t>에 저장</a:t>
            </a:r>
          </a:p>
          <a:p>
            <a:pPr fontAlgn="base"/>
            <a:r>
              <a:rPr lang="ko-KR" altLang="en-US" sz="1200" dirty="0"/>
              <a:t>			</a:t>
            </a:r>
            <a:r>
              <a:rPr lang="en-US" altLang="ko-KR" sz="1200" dirty="0"/>
              <a:t>while(!</a:t>
            </a:r>
            <a:r>
              <a:rPr lang="en-US" altLang="ko-KR" sz="1200" dirty="0" err="1"/>
              <a:t>QIsEmpty</a:t>
            </a:r>
            <a:r>
              <a:rPr lang="en-US" altLang="ko-KR" sz="1200" dirty="0"/>
              <a:t>(&amp;buckets[bi]))</a:t>
            </a:r>
          </a:p>
          <a:p>
            <a:pPr fontAlgn="base"/>
            <a:r>
              <a:rPr lang="en-US" altLang="ko-KR" sz="1200" dirty="0"/>
              <a:t>				</a:t>
            </a:r>
            <a:r>
              <a:rPr lang="en-US" altLang="ko-KR" sz="1200" dirty="0" err="1"/>
              <a:t>arr</a:t>
            </a:r>
            <a:r>
              <a:rPr lang="en-US" altLang="ko-KR" sz="1200" dirty="0"/>
              <a:t>[di++] = </a:t>
            </a:r>
            <a:r>
              <a:rPr lang="en-US" altLang="ko-KR" sz="1200" dirty="0" err="1"/>
              <a:t>Dequeue</a:t>
            </a:r>
            <a:r>
              <a:rPr lang="en-US" altLang="ko-KR" sz="1200" dirty="0"/>
              <a:t>(&amp;buckets[bi]);</a:t>
            </a:r>
          </a:p>
          <a:p>
            <a:pPr fontAlgn="base"/>
            <a:r>
              <a:rPr lang="en-US" altLang="ko-KR" sz="1200" dirty="0"/>
              <a:t>		}</a:t>
            </a:r>
          </a:p>
          <a:p>
            <a:pPr fontAlgn="base"/>
            <a:r>
              <a:rPr lang="en-US" altLang="ko-KR" sz="1200" dirty="0"/>
              <a:t>		// N</a:t>
            </a:r>
            <a:r>
              <a:rPr lang="ko-KR" altLang="en-US" sz="1200" dirty="0"/>
              <a:t>번째 자리의 숫자 추출을 위한 피제수의 증가</a:t>
            </a:r>
          </a:p>
          <a:p>
            <a:pPr fontAlgn="base"/>
            <a:r>
              <a:rPr lang="ko-KR" altLang="en-US" sz="1200" dirty="0"/>
              <a:t>		</a:t>
            </a:r>
            <a:r>
              <a:rPr lang="en-US" altLang="ko-KR" sz="1200" dirty="0" err="1"/>
              <a:t>divfac</a:t>
            </a:r>
            <a:r>
              <a:rPr lang="en-US" altLang="ko-KR" sz="1200" dirty="0"/>
              <a:t> *= 10;</a:t>
            </a:r>
          </a:p>
          <a:p>
            <a:pPr fontAlgn="base"/>
            <a:r>
              <a:rPr lang="en-US" altLang="ko-KR" sz="1200" dirty="0"/>
              <a:t>	}	</a:t>
            </a:r>
          </a:p>
          <a:p>
            <a:pPr fontAlgn="base"/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43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14611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286000" y="17208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pPr fontAlgn="base"/>
            <a:r>
              <a:rPr lang="en-US" altLang="ko-KR" dirty="0"/>
              <a:t>{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arr</a:t>
            </a:r>
            <a:r>
              <a:rPr lang="en-US" altLang="ko-KR" dirty="0"/>
              <a:t>[7] = {13, 212, 14, 7141, 10987, 6, 15};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len</a:t>
            </a:r>
            <a:r>
              <a:rPr lang="en-US" altLang="ko-KR" dirty="0"/>
              <a:t> =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) /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i;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RadixSort</a:t>
            </a:r>
            <a:r>
              <a:rPr lang="en-US" altLang="ko-KR" dirty="0"/>
              <a:t>(</a:t>
            </a:r>
            <a:r>
              <a:rPr lang="en-US" altLang="ko-KR" dirty="0" err="1"/>
              <a:t>arr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, 5);</a:t>
            </a:r>
          </a:p>
          <a:p>
            <a:pPr fontAlgn="base"/>
            <a:r>
              <a:rPr lang="en-US" altLang="ko-KR" dirty="0"/>
              <a:t>	for(i=0; i&lt;</a:t>
            </a:r>
            <a:r>
              <a:rPr lang="en-US" altLang="ko-KR" dirty="0" err="1"/>
              <a:t>len</a:t>
            </a:r>
            <a:r>
              <a:rPr lang="en-US" altLang="ko-KR" dirty="0"/>
              <a:t>; i++)</a:t>
            </a:r>
          </a:p>
          <a:p>
            <a:pPr fontAlgn="base"/>
            <a:r>
              <a:rPr lang="en-US" altLang="ko-KR" dirty="0"/>
              <a:t>		</a:t>
            </a:r>
            <a:r>
              <a:rPr lang="en-US" altLang="ko-KR" dirty="0" err="1"/>
              <a:t>printf</a:t>
            </a:r>
            <a:r>
              <a:rPr lang="en-US" altLang="ko-KR" dirty="0"/>
              <a:t>("%d ", </a:t>
            </a:r>
            <a:r>
              <a:rPr lang="en-US" altLang="ko-KR" dirty="0" err="1"/>
              <a:t>arr</a:t>
            </a:r>
            <a:r>
              <a:rPr lang="en-US" altLang="ko-KR" dirty="0"/>
              <a:t>[i]);</a:t>
            </a:r>
          </a:p>
          <a:p>
            <a:pPr fontAlgn="base"/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("\n");</a:t>
            </a:r>
          </a:p>
          <a:p>
            <a:pPr fontAlgn="base"/>
            <a:r>
              <a:rPr lang="en-US" altLang="ko-KR" dirty="0"/>
              <a:t>	return 0;</a:t>
            </a:r>
          </a:p>
          <a:p>
            <a:pPr fontAlgn="base"/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81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140968"/>
            <a:ext cx="8229600" cy="1143000"/>
          </a:xfrm>
        </p:spPr>
        <p:txBody>
          <a:bodyPr/>
          <a:lstStyle/>
          <a:p>
            <a:r>
              <a:rPr lang="ko-KR" altLang="en-US" smtClean="0"/>
              <a:t>집가자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12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2696" y="-1927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버</a:t>
            </a:r>
            <a:r>
              <a:rPr lang="ko-KR" altLang="en-US" dirty="0"/>
              <a:t>블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980728"/>
            <a:ext cx="5253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BubbleSort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i, j;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temp;</a:t>
            </a:r>
          </a:p>
          <a:p>
            <a:pPr fontAlgn="base"/>
            <a:r>
              <a:rPr lang="en-US" altLang="ko-KR" sz="1400" dirty="0"/>
              <a:t>	for(i=0; i&lt;n-1; i++)</a:t>
            </a:r>
          </a:p>
          <a:p>
            <a:pPr fontAlgn="base"/>
            <a:r>
              <a:rPr lang="en-US" altLang="ko-KR" sz="1400" dirty="0"/>
              <a:t>	{</a:t>
            </a:r>
          </a:p>
          <a:p>
            <a:pPr fontAlgn="base"/>
            <a:r>
              <a:rPr lang="en-US" altLang="ko-KR" sz="1400" dirty="0"/>
              <a:t>		for(j=0; j&lt;(n-i)-1; j++)</a:t>
            </a:r>
          </a:p>
          <a:p>
            <a:pPr fontAlgn="base"/>
            <a:r>
              <a:rPr lang="en-US" altLang="ko-KR" sz="1400" dirty="0"/>
              <a:t>		{</a:t>
            </a:r>
          </a:p>
          <a:p>
            <a:pPr fontAlgn="base"/>
            <a:r>
              <a:rPr lang="en-US" altLang="ko-KR" sz="1400" dirty="0"/>
              <a:t>			if(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[j] &gt;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[j+1])</a:t>
            </a:r>
          </a:p>
          <a:p>
            <a:pPr fontAlgn="base"/>
            <a:r>
              <a:rPr lang="en-US" altLang="ko-KR" sz="1400" dirty="0"/>
              <a:t>			{</a:t>
            </a:r>
          </a:p>
          <a:p>
            <a:pPr fontAlgn="base"/>
            <a:r>
              <a:rPr lang="en-US" altLang="ko-KR" sz="1400" dirty="0"/>
              <a:t>				temp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[j];</a:t>
            </a:r>
          </a:p>
          <a:p>
            <a:pPr fontAlgn="base"/>
            <a:r>
              <a:rPr lang="en-US" altLang="ko-KR" sz="1400" dirty="0"/>
              <a:t>		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[j+1];</a:t>
            </a:r>
          </a:p>
          <a:p>
            <a:pPr fontAlgn="base"/>
            <a:r>
              <a:rPr lang="en-US" altLang="ko-KR" sz="1400" dirty="0"/>
              <a:t>		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[j+1] = temp;</a:t>
            </a:r>
          </a:p>
          <a:p>
            <a:pPr fontAlgn="base"/>
            <a:r>
              <a:rPr lang="en-US" altLang="ko-KR" sz="1400" dirty="0"/>
              <a:t>			}</a:t>
            </a:r>
          </a:p>
          <a:p>
            <a:pPr fontAlgn="base"/>
            <a:r>
              <a:rPr lang="en-US" altLang="ko-KR" sz="1400" dirty="0"/>
              <a:t>		}</a:t>
            </a:r>
          </a:p>
          <a:p>
            <a:pPr fontAlgn="base"/>
            <a:r>
              <a:rPr lang="en-US" altLang="ko-KR" sz="1400" dirty="0"/>
              <a:t>	}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572000" y="4266186"/>
            <a:ext cx="4572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fontAlgn="base"/>
            <a:r>
              <a:rPr lang="en-US" altLang="ko-KR" sz="1600" dirty="0"/>
              <a:t>{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[4] = {3, 2, 4, 1};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BubbleSort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)/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));</a:t>
            </a:r>
          </a:p>
          <a:p>
            <a:pPr fontAlgn="base"/>
            <a:r>
              <a:rPr lang="en-US" altLang="ko-KR" sz="1600" dirty="0"/>
              <a:t>	for(i=0; i&lt;4; i++)</a:t>
            </a:r>
          </a:p>
          <a:p>
            <a:pPr fontAlgn="base"/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",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[i]);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("\n");</a:t>
            </a:r>
          </a:p>
          <a:p>
            <a:pPr fontAlgn="base"/>
            <a:r>
              <a:rPr lang="en-US" altLang="ko-KR" sz="1600" dirty="0"/>
              <a:t>	return 0;</a:t>
            </a:r>
          </a:p>
          <a:p>
            <a:pPr fontAlgn="base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73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193196768" descr="EMB000009ec54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02" y="1419875"/>
            <a:ext cx="6005796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선택 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679" y="620688"/>
            <a:ext cx="698477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SelSort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i, j;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maxIdx</a:t>
            </a:r>
            <a:r>
              <a:rPr lang="en-US" altLang="ko-KR" sz="1400" dirty="0"/>
              <a:t>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temp;</a:t>
            </a:r>
          </a:p>
          <a:p>
            <a:pPr fontAlgn="base"/>
            <a:r>
              <a:rPr lang="en-US" altLang="ko-KR" sz="1400" dirty="0"/>
              <a:t>	for(i=0; i&lt;n-1; i++)</a:t>
            </a:r>
          </a:p>
          <a:p>
            <a:pPr fontAlgn="base"/>
            <a:r>
              <a:rPr lang="en-US" altLang="ko-KR" sz="1400" dirty="0"/>
              <a:t>	{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maxIdx</a:t>
            </a:r>
            <a:r>
              <a:rPr lang="en-US" altLang="ko-KR" sz="1400" dirty="0"/>
              <a:t> = i; </a:t>
            </a:r>
          </a:p>
          <a:p>
            <a:pPr fontAlgn="base"/>
            <a:r>
              <a:rPr lang="en-US" altLang="ko-KR" sz="1400" dirty="0"/>
              <a:t>		// ↑</a:t>
            </a:r>
            <a:r>
              <a:rPr lang="ko-KR" altLang="en-US" sz="1400" dirty="0"/>
              <a:t>정렬 순서상 가장 앞서는 데이터의 </a:t>
            </a:r>
            <a:r>
              <a:rPr lang="en-US" altLang="ko-KR" sz="1400" dirty="0"/>
              <a:t>index</a:t>
            </a:r>
          </a:p>
          <a:p>
            <a:pPr fontAlgn="base"/>
            <a:r>
              <a:rPr lang="en-US" altLang="ko-KR" sz="1400" dirty="0"/>
              <a:t>		for(j=i+1; j&lt;n; j++) // </a:t>
            </a:r>
            <a:r>
              <a:rPr lang="ko-KR" altLang="en-US" sz="1400" dirty="0"/>
              <a:t>최소값 탐색</a:t>
            </a:r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{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[j] &lt;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maxIdx</a:t>
            </a:r>
            <a:r>
              <a:rPr lang="en-US" altLang="ko-KR" sz="1400" dirty="0"/>
              <a:t>])</a:t>
            </a:r>
          </a:p>
          <a:p>
            <a:pPr fontAlgn="base"/>
            <a:r>
              <a:rPr lang="en-US" altLang="ko-KR" sz="1400" dirty="0"/>
              <a:t>				</a:t>
            </a:r>
            <a:r>
              <a:rPr lang="en-US" altLang="ko-KR" sz="1400" dirty="0" err="1"/>
              <a:t>maxIdx</a:t>
            </a:r>
            <a:r>
              <a:rPr lang="en-US" altLang="ko-KR" sz="1400" dirty="0"/>
              <a:t> = j;</a:t>
            </a:r>
          </a:p>
          <a:p>
            <a:pPr fontAlgn="base"/>
            <a:r>
              <a:rPr lang="en-US" altLang="ko-KR" sz="1400" dirty="0"/>
              <a:t>		}</a:t>
            </a:r>
          </a:p>
          <a:p>
            <a:pPr fontAlgn="base"/>
            <a:r>
              <a:rPr lang="en-US" altLang="ko-KR" sz="1400" dirty="0"/>
              <a:t>		/* </a:t>
            </a:r>
            <a:r>
              <a:rPr lang="ko-KR" altLang="en-US" sz="1400" dirty="0"/>
              <a:t>교환 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temp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[i];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maxIdx</a:t>
            </a:r>
            <a:r>
              <a:rPr lang="en-US" altLang="ko-KR" sz="1400" dirty="0"/>
              <a:t>];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</a:t>
            </a:r>
            <a:r>
              <a:rPr lang="en-US" altLang="ko-KR" sz="1400" dirty="0" err="1"/>
              <a:t>maxIdx</a:t>
            </a:r>
            <a:r>
              <a:rPr lang="en-US" altLang="ko-KR" sz="1400" dirty="0"/>
              <a:t>] = temp;</a:t>
            </a:r>
          </a:p>
          <a:p>
            <a:pPr fontAlgn="base"/>
            <a:r>
              <a:rPr lang="en-US" altLang="ko-KR" sz="1400" dirty="0"/>
              <a:t>	}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4303455"/>
            <a:ext cx="4572000" cy="25545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 fontAlgn="base"/>
            <a:r>
              <a:rPr lang="en-US" altLang="ko-KR" sz="1600" dirty="0"/>
              <a:t>{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[4] = {3, 4, 2, 1};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i;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SelSort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)/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));</a:t>
            </a:r>
          </a:p>
          <a:p>
            <a:pPr fontAlgn="base"/>
            <a:r>
              <a:rPr lang="en-US" altLang="ko-KR" sz="1600" dirty="0"/>
              <a:t>	for(i=0; i&lt;4; i++)</a:t>
            </a:r>
          </a:p>
          <a:p>
            <a:pPr fontAlgn="base"/>
            <a:r>
              <a:rPr lang="en-US" altLang="ko-KR" sz="1600" dirty="0"/>
              <a:t>	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("%d ",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[i]);</a:t>
            </a:r>
          </a:p>
          <a:p>
            <a:pPr fontAlgn="base"/>
            <a:r>
              <a:rPr lang="en-US" altLang="ko-KR" sz="1600" dirty="0"/>
              <a:t>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("\n");</a:t>
            </a:r>
          </a:p>
          <a:p>
            <a:pPr fontAlgn="base"/>
            <a:r>
              <a:rPr lang="en-US" altLang="ko-KR" sz="1600" dirty="0"/>
              <a:t>	return 0;</a:t>
            </a:r>
          </a:p>
          <a:p>
            <a:pPr fontAlgn="base"/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삽</a:t>
            </a:r>
            <a:r>
              <a:rPr lang="ko-KR" altLang="en-US" dirty="0"/>
              <a:t>입 </a:t>
            </a:r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93151952" descr="EMB000009ec54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24744"/>
            <a:ext cx="3960440" cy="52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삽입 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359" y="764704"/>
            <a:ext cx="813690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InserSort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i, j;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insData</a:t>
            </a:r>
            <a:r>
              <a:rPr lang="en-US" altLang="ko-KR" sz="1400" dirty="0"/>
              <a:t>;</a:t>
            </a:r>
          </a:p>
          <a:p>
            <a:pPr fontAlgn="base"/>
            <a:r>
              <a:rPr lang="en-US" altLang="ko-KR" sz="1400" dirty="0"/>
              <a:t>	for(i=1; i&lt;n; i++)</a:t>
            </a:r>
          </a:p>
          <a:p>
            <a:pPr fontAlgn="base"/>
            <a:r>
              <a:rPr lang="en-US" altLang="ko-KR" sz="1400" dirty="0"/>
              <a:t>	{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insData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[i]; // </a:t>
            </a:r>
            <a:r>
              <a:rPr lang="ko-KR" altLang="en-US" sz="1400" dirty="0"/>
              <a:t>정렬 대상을 </a:t>
            </a:r>
            <a:r>
              <a:rPr lang="en-US" altLang="ko-KR" sz="1400" dirty="0" err="1"/>
              <a:t>insData</a:t>
            </a:r>
            <a:r>
              <a:rPr lang="ko-KR" altLang="en-US" sz="1400" dirty="0"/>
              <a:t>에 저장</a:t>
            </a:r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for(j=i-1; j&gt;=0 ; j--)</a:t>
            </a:r>
          </a:p>
          <a:p>
            <a:pPr fontAlgn="base"/>
            <a:r>
              <a:rPr lang="en-US" altLang="ko-KR" sz="1400" dirty="0"/>
              <a:t>		{</a:t>
            </a:r>
          </a:p>
          <a:p>
            <a:pPr fontAlgn="base"/>
            <a:r>
              <a:rPr lang="en-US" altLang="ko-KR" sz="1400" dirty="0"/>
              <a:t>			if(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[j] &gt; </a:t>
            </a:r>
            <a:r>
              <a:rPr lang="en-US" altLang="ko-KR" sz="1400" dirty="0" err="1"/>
              <a:t>insData</a:t>
            </a:r>
            <a:r>
              <a:rPr lang="en-US" altLang="ko-KR" sz="1400" dirty="0"/>
              <a:t>) </a:t>
            </a:r>
          </a:p>
          <a:p>
            <a:pPr fontAlgn="base"/>
            <a:r>
              <a:rPr lang="en-US" altLang="ko-KR" sz="1400" dirty="0"/>
              <a:t>		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[j+1] =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[j]; </a:t>
            </a:r>
          </a:p>
          <a:p>
            <a:pPr fontAlgn="base"/>
            <a:r>
              <a:rPr lang="en-US" altLang="ko-KR" sz="1400" dirty="0"/>
              <a:t>				// ↑</a:t>
            </a:r>
            <a:r>
              <a:rPr lang="ko-KR" altLang="en-US" sz="1400" dirty="0"/>
              <a:t>비교 대상 한 칸 뒤로 밀기</a:t>
            </a:r>
          </a:p>
          <a:p>
            <a:pPr fontAlgn="base"/>
            <a:r>
              <a:rPr lang="ko-KR" altLang="en-US" sz="1400" dirty="0"/>
              <a:t>			</a:t>
            </a:r>
            <a:r>
              <a:rPr lang="en-US" altLang="ko-KR" sz="1400" dirty="0"/>
              <a:t>else</a:t>
            </a:r>
          </a:p>
          <a:p>
            <a:pPr fontAlgn="base"/>
            <a:r>
              <a:rPr lang="en-US" altLang="ko-KR" sz="1400" dirty="0"/>
              <a:t>				break; // </a:t>
            </a:r>
            <a:r>
              <a:rPr lang="ko-KR" altLang="en-US" sz="1400" dirty="0"/>
              <a:t>삽입 위치 찾았으니 탈출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[j+1] = </a:t>
            </a:r>
            <a:r>
              <a:rPr lang="en-US" altLang="ko-KR" sz="1400" dirty="0" err="1"/>
              <a:t>insData</a:t>
            </a:r>
            <a:r>
              <a:rPr lang="en-US" altLang="ko-KR" sz="1400" dirty="0"/>
              <a:t>; // </a:t>
            </a:r>
            <a:r>
              <a:rPr lang="ko-KR" altLang="en-US" sz="1400" dirty="0"/>
              <a:t>찾은 위치에 정렬 대상 삽입</a:t>
            </a:r>
            <a:r>
              <a:rPr lang="en-US" altLang="ko-KR" sz="1400" dirty="0"/>
              <a:t>!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}</a:t>
            </a:r>
            <a:endParaRPr lang="ko-KR" altLang="en-US" sz="1400" dirty="0"/>
          </a:p>
          <a:p>
            <a:pPr fontAlgn="base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4572000" y="4509120"/>
            <a:ext cx="4572000" cy="240065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altLang="ko-KR" sz="1500" dirty="0" err="1"/>
              <a:t>int</a:t>
            </a:r>
            <a:r>
              <a:rPr lang="en-US" altLang="ko-KR" sz="1500" dirty="0"/>
              <a:t> main(void)</a:t>
            </a:r>
          </a:p>
          <a:p>
            <a:pPr fontAlgn="base"/>
            <a:r>
              <a:rPr lang="en-US" altLang="ko-KR" sz="1500" dirty="0"/>
              <a:t>{</a:t>
            </a:r>
          </a:p>
          <a:p>
            <a:pPr fontAlgn="base"/>
            <a:r>
              <a:rPr lang="en-US" altLang="ko-KR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arr</a:t>
            </a:r>
            <a:r>
              <a:rPr lang="en-US" altLang="ko-KR" sz="1500" dirty="0"/>
              <a:t>[5] = {5, 3, 2, 4, 1};</a:t>
            </a:r>
          </a:p>
          <a:p>
            <a:pPr fontAlgn="base"/>
            <a:r>
              <a:rPr lang="en-US" altLang="ko-KR" sz="1500" dirty="0"/>
              <a:t>	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 i;</a:t>
            </a:r>
          </a:p>
          <a:p>
            <a:pPr fontAlgn="base"/>
            <a:r>
              <a:rPr lang="en-US" altLang="ko-KR" sz="1500" dirty="0"/>
              <a:t>	</a:t>
            </a:r>
            <a:r>
              <a:rPr lang="en-US" altLang="ko-KR" sz="1500" dirty="0" err="1"/>
              <a:t>InserSort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arr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sizeof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arr</a:t>
            </a:r>
            <a:r>
              <a:rPr lang="en-US" altLang="ko-KR" sz="1500" dirty="0"/>
              <a:t>)/</a:t>
            </a:r>
            <a:r>
              <a:rPr lang="en-US" altLang="ko-KR" sz="1500" dirty="0" err="1"/>
              <a:t>sizeof</a:t>
            </a:r>
            <a:r>
              <a:rPr lang="en-US" altLang="ko-KR" sz="1500" dirty="0"/>
              <a:t>(</a:t>
            </a:r>
            <a:r>
              <a:rPr lang="en-US" altLang="ko-KR" sz="1500" dirty="0" err="1"/>
              <a:t>int</a:t>
            </a:r>
            <a:r>
              <a:rPr lang="en-US" altLang="ko-KR" sz="1500" dirty="0"/>
              <a:t>));</a:t>
            </a:r>
          </a:p>
          <a:p>
            <a:pPr fontAlgn="base"/>
            <a:r>
              <a:rPr lang="en-US" altLang="ko-KR" sz="1500" dirty="0"/>
              <a:t>	for(i=0; i&lt;5; i++)</a:t>
            </a:r>
          </a:p>
          <a:p>
            <a:pPr fontAlgn="base"/>
            <a:r>
              <a:rPr lang="en-US" altLang="ko-KR" sz="1500" dirty="0"/>
              <a:t>		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("%d ", </a:t>
            </a:r>
            <a:r>
              <a:rPr lang="en-US" altLang="ko-KR" sz="1500" dirty="0" err="1"/>
              <a:t>arr</a:t>
            </a:r>
            <a:r>
              <a:rPr lang="en-US" altLang="ko-KR" sz="1500" dirty="0"/>
              <a:t>[i]);</a:t>
            </a:r>
          </a:p>
          <a:p>
            <a:pPr fontAlgn="base"/>
            <a:r>
              <a:rPr lang="en-US" altLang="ko-KR" sz="1500" dirty="0"/>
              <a:t>	</a:t>
            </a:r>
            <a:r>
              <a:rPr lang="en-US" altLang="ko-KR" sz="1500" dirty="0" err="1"/>
              <a:t>printf</a:t>
            </a:r>
            <a:r>
              <a:rPr lang="en-US" altLang="ko-KR" sz="1500" dirty="0"/>
              <a:t>("\n");</a:t>
            </a:r>
          </a:p>
          <a:p>
            <a:pPr fontAlgn="base"/>
            <a:r>
              <a:rPr lang="en-US" altLang="ko-KR" sz="1500" dirty="0"/>
              <a:t>	return 0;</a:t>
            </a:r>
          </a:p>
          <a:p>
            <a:pPr fontAlgn="base"/>
            <a:r>
              <a:rPr lang="en-US" altLang="ko-KR" sz="15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_x192671952" descr="EMB000009ec54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89"/>
          <a:stretch>
            <a:fillRect/>
          </a:stretch>
        </p:blipFill>
        <p:spPr bwMode="auto">
          <a:xfrm>
            <a:off x="1676377" y="1528639"/>
            <a:ext cx="5703935" cy="362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_x192674432"/>
          <p:cNvSpPr>
            <a:spLocks noChangeArrowheads="1"/>
          </p:cNvSpPr>
          <p:nvPr/>
        </p:nvSpPr>
        <p:spPr bwMode="auto">
          <a:xfrm>
            <a:off x="2087724" y="5473377"/>
            <a:ext cx="4968552" cy="475903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위에처럼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 </a:t>
            </a:r>
            <a:r>
              <a:rPr kumimoji="1" lang="ko-K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힙에</a:t>
            </a:r>
            <a:r>
              <a:rPr kumimoji="1" 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함초롬바탕" pitchFamily="18" charset="-127"/>
                <a:cs typeface="굴림" pitchFamily="50" charset="-127"/>
              </a:rPr>
              <a:t> 저장한 후 다시 배열에 넣는다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endParaRPr kumimoji="1" lang="en-US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ko-KR" altLang="en-US" dirty="0" err="1" smtClean="0"/>
              <a:t>힙</a:t>
            </a:r>
            <a:r>
              <a:rPr lang="ko-KR" altLang="en-US" dirty="0" smtClean="0"/>
              <a:t> 정렬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07504" y="764704"/>
            <a:ext cx="65527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#include &lt;</a:t>
            </a:r>
            <a:r>
              <a:rPr lang="en-US" altLang="ko-KR" sz="1400" dirty="0" err="1"/>
              <a:t>stdio.h</a:t>
            </a:r>
            <a:r>
              <a:rPr lang="en-US" altLang="ko-KR" sz="1400" dirty="0"/>
              <a:t>&gt;</a:t>
            </a:r>
          </a:p>
          <a:p>
            <a:pPr fontAlgn="base"/>
            <a:r>
              <a:rPr lang="en-US" altLang="ko-KR" sz="1400" dirty="0"/>
              <a:t>#include "</a:t>
            </a:r>
            <a:r>
              <a:rPr lang="en-US" altLang="ko-KR" sz="1400" dirty="0" err="1"/>
              <a:t>UsefulHeap.h</a:t>
            </a:r>
            <a:r>
              <a:rPr lang="en-US" altLang="ko-KR" sz="1400" dirty="0"/>
              <a:t>"</a:t>
            </a:r>
          </a:p>
          <a:p>
            <a:pPr fontAlgn="base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PriComp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n1,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n2)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return n2-n1;//</a:t>
            </a:r>
            <a:r>
              <a:rPr lang="ko-KR" altLang="en-US" sz="1400" dirty="0"/>
              <a:t>오름차순</a:t>
            </a:r>
          </a:p>
          <a:p>
            <a:pPr fontAlgn="base"/>
            <a:r>
              <a:rPr lang="en-US" altLang="ko-KR" sz="1400" dirty="0"/>
              <a:t>//</a:t>
            </a:r>
            <a:r>
              <a:rPr lang="ko-KR" altLang="en-US" sz="1400" dirty="0"/>
              <a:t>	</a:t>
            </a:r>
            <a:r>
              <a:rPr lang="en-US" altLang="ko-KR" sz="1400" dirty="0"/>
              <a:t>return n1-n2;</a:t>
            </a:r>
          </a:p>
          <a:p>
            <a:pPr fontAlgn="base"/>
            <a:r>
              <a:rPr lang="en-US" altLang="ko-KR" sz="1400" dirty="0"/>
              <a:t>}</a:t>
            </a:r>
          </a:p>
          <a:p>
            <a:pPr fontAlgn="base"/>
            <a:r>
              <a:rPr lang="en-US" altLang="ko-KR" sz="1400" dirty="0"/>
              <a:t>void </a:t>
            </a:r>
            <a:r>
              <a:rPr lang="en-US" altLang="ko-KR" sz="1400" dirty="0" err="1"/>
              <a:t>HeapSort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n, </a:t>
            </a:r>
            <a:r>
              <a:rPr lang="en-US" altLang="ko-KR" sz="1400" dirty="0" err="1"/>
              <a:t>PriorityComp</a:t>
            </a:r>
            <a:r>
              <a:rPr lang="en-US" altLang="ko-KR" sz="1400" dirty="0"/>
              <a:t> pc)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Heap </a:t>
            </a:r>
            <a:r>
              <a:rPr lang="en-US" altLang="ko-KR" sz="1400" dirty="0" err="1"/>
              <a:t>heap</a:t>
            </a:r>
            <a:r>
              <a:rPr lang="en-US" altLang="ko-KR" sz="1400" dirty="0"/>
              <a:t>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HeapInit</a:t>
            </a:r>
            <a:r>
              <a:rPr lang="en-US" altLang="ko-KR" sz="1400" dirty="0"/>
              <a:t>(&amp;heap, pc);</a:t>
            </a:r>
          </a:p>
          <a:p>
            <a:pPr fontAlgn="base"/>
            <a:r>
              <a:rPr lang="en-US" altLang="ko-KR" sz="1400" dirty="0"/>
              <a:t>	// </a:t>
            </a:r>
            <a:r>
              <a:rPr lang="ko-KR" altLang="en-US" sz="1400" dirty="0"/>
              <a:t>정렬 대상을 가지고 </a:t>
            </a:r>
            <a:r>
              <a:rPr lang="ko-KR" altLang="en-US" sz="1400" dirty="0" err="1"/>
              <a:t>힙을</a:t>
            </a:r>
            <a:r>
              <a:rPr lang="ko-KR" altLang="en-US" sz="1400" dirty="0"/>
              <a:t> 구성한다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for(i=0; i&lt;n; i++)//</a:t>
            </a:r>
            <a:r>
              <a:rPr lang="ko-KR" altLang="en-US" sz="1400" dirty="0"/>
              <a:t>데이터를 </a:t>
            </a:r>
            <a:r>
              <a:rPr lang="ko-KR" altLang="en-US" sz="1400" dirty="0" err="1"/>
              <a:t>힙에</a:t>
            </a:r>
            <a:r>
              <a:rPr lang="ko-KR" altLang="en-US" sz="1400" dirty="0"/>
              <a:t> 넣는다</a:t>
            </a:r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 err="1"/>
              <a:t>HInsert</a:t>
            </a:r>
            <a:r>
              <a:rPr lang="en-US" altLang="ko-KR" sz="1400" dirty="0"/>
              <a:t>(&amp;heap,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[i]);</a:t>
            </a:r>
          </a:p>
          <a:p>
            <a:pPr fontAlgn="base"/>
            <a:r>
              <a:rPr lang="en-US" altLang="ko-KR" sz="1400" dirty="0"/>
              <a:t>	// </a:t>
            </a:r>
            <a:r>
              <a:rPr lang="ko-KR" altLang="en-US" sz="1400" dirty="0"/>
              <a:t>순서대로 하나씩 꺼내서 정렬을 완성한다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</a:t>
            </a:r>
            <a:r>
              <a:rPr lang="en-US" altLang="ko-KR" sz="1400" dirty="0"/>
              <a:t>for(i=0; i&lt;n; i++)//</a:t>
            </a:r>
            <a:r>
              <a:rPr lang="ko-KR" altLang="en-US" sz="1400" dirty="0" err="1"/>
              <a:t>힙에서</a:t>
            </a:r>
            <a:r>
              <a:rPr lang="ko-KR" altLang="en-US" sz="1400" dirty="0"/>
              <a:t> 데이터를 꺼낸다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/>
            <a:r>
              <a:rPr lang="ko-KR" altLang="en-US" sz="1400" dirty="0"/>
              <a:t>		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 = </a:t>
            </a:r>
            <a:r>
              <a:rPr lang="en-US" altLang="ko-KR" sz="1400" dirty="0" err="1"/>
              <a:t>HDelete</a:t>
            </a:r>
            <a:r>
              <a:rPr lang="en-US" altLang="ko-KR" sz="1400" dirty="0"/>
              <a:t>(&amp;heap);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572000" y="4423171"/>
            <a:ext cx="4572000" cy="24622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fontAlgn="base"/>
            <a:r>
              <a:rPr lang="en-US" altLang="ko-KR" sz="1400" dirty="0" err="1"/>
              <a:t>int</a:t>
            </a:r>
            <a:r>
              <a:rPr lang="en-US" altLang="ko-KR" sz="1400" dirty="0"/>
              <a:t> main(void)</a:t>
            </a:r>
          </a:p>
          <a:p>
            <a:pPr fontAlgn="base"/>
            <a:r>
              <a:rPr lang="en-US" altLang="ko-KR" sz="1400" dirty="0"/>
              <a:t>{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[4] = {3, 4, 2, 1};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HeapSort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)/</a:t>
            </a:r>
            <a:r>
              <a:rPr lang="en-US" altLang="ko-KR" sz="1400" dirty="0" err="1"/>
              <a:t>sizeof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), </a:t>
            </a:r>
            <a:r>
              <a:rPr lang="en-US" altLang="ko-KR" sz="1400" dirty="0" err="1"/>
              <a:t>PriComp</a:t>
            </a:r>
            <a:r>
              <a:rPr lang="en-US" altLang="ko-KR" sz="1400" dirty="0"/>
              <a:t>);</a:t>
            </a:r>
          </a:p>
          <a:p>
            <a:pPr fontAlgn="base"/>
            <a:r>
              <a:rPr lang="en-US" altLang="ko-KR" sz="1400" dirty="0"/>
              <a:t>	for(i=0; i&lt;4; i++)</a:t>
            </a:r>
          </a:p>
          <a:p>
            <a:pPr fontAlgn="base"/>
            <a:r>
              <a:rPr lang="en-US" altLang="ko-KR" sz="1400" dirty="0"/>
              <a:t>	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("%d ", 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[i]);</a:t>
            </a:r>
          </a:p>
          <a:p>
            <a:pPr fontAlgn="base"/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("\n");</a:t>
            </a:r>
          </a:p>
          <a:p>
            <a:pPr fontAlgn="base"/>
            <a:r>
              <a:rPr lang="en-US" altLang="ko-KR" sz="1400" dirty="0"/>
              <a:t>	return 0;</a:t>
            </a:r>
          </a:p>
          <a:p>
            <a:pPr fontAlgn="base"/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0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214</Words>
  <Application>Microsoft Office PowerPoint</Application>
  <PresentationFormat>화면 슬라이드 쇼(4:3)</PresentationFormat>
  <Paragraphs>301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정렬</vt:lpstr>
      <vt:lpstr>버블 정렬</vt:lpstr>
      <vt:lpstr>버블 정렬</vt:lpstr>
      <vt:lpstr>선택 정렬</vt:lpstr>
      <vt:lpstr>선택 정렬</vt:lpstr>
      <vt:lpstr>삽입 정렬</vt:lpstr>
      <vt:lpstr>삽입 정렬</vt:lpstr>
      <vt:lpstr>힙 정렬</vt:lpstr>
      <vt:lpstr>힙 정렬</vt:lpstr>
      <vt:lpstr>병합 정렬</vt:lpstr>
      <vt:lpstr>병합 정렬</vt:lpstr>
      <vt:lpstr>병합정렬</vt:lpstr>
      <vt:lpstr>퀵 정렬</vt:lpstr>
      <vt:lpstr>퀵 정렬</vt:lpstr>
      <vt:lpstr>퀵 정렬</vt:lpstr>
      <vt:lpstr>퀵 정렬</vt:lpstr>
      <vt:lpstr>퀵 정렬</vt:lpstr>
      <vt:lpstr>퀵 정렬 성능 평가</vt:lpstr>
      <vt:lpstr>기수 정렬</vt:lpstr>
      <vt:lpstr>기수 정렬</vt:lpstr>
      <vt:lpstr>기수 정렬 정렬 순서</vt:lpstr>
      <vt:lpstr>기수 정렬 MSD</vt:lpstr>
      <vt:lpstr>구현</vt:lpstr>
      <vt:lpstr>메인</vt:lpstr>
      <vt:lpstr>집가자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정렬</dc:title>
  <dc:creator>user</dc:creator>
  <cp:lastModifiedBy>user</cp:lastModifiedBy>
  <cp:revision>4</cp:revision>
  <dcterms:created xsi:type="dcterms:W3CDTF">2017-09-04T10:34:13Z</dcterms:created>
  <dcterms:modified xsi:type="dcterms:W3CDTF">2017-09-04T13:26:20Z</dcterms:modified>
</cp:coreProperties>
</file>