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-23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A9C1B-BD8E-4199-8555-1F76C4EDF827}" type="datetimeFigureOut">
              <a:rPr lang="ko-KR" altLang="en-US" smtClean="0"/>
              <a:t>2017-08-30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2302F-1D3E-4511-BA41-87DE20F3FC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475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A9C1B-BD8E-4199-8555-1F76C4EDF827}" type="datetimeFigureOut">
              <a:rPr lang="ko-KR" altLang="en-US" smtClean="0"/>
              <a:t>2017-08-30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2302F-1D3E-4511-BA41-87DE20F3FC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9292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A9C1B-BD8E-4199-8555-1F76C4EDF827}" type="datetimeFigureOut">
              <a:rPr lang="ko-KR" altLang="en-US" smtClean="0"/>
              <a:t>2017-08-30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2302F-1D3E-4511-BA41-87DE20F3FC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4547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A9C1B-BD8E-4199-8555-1F76C4EDF827}" type="datetimeFigureOut">
              <a:rPr lang="ko-KR" altLang="en-US" smtClean="0"/>
              <a:t>2017-08-30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2302F-1D3E-4511-BA41-87DE20F3FC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0082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A9C1B-BD8E-4199-8555-1F76C4EDF827}" type="datetimeFigureOut">
              <a:rPr lang="ko-KR" altLang="en-US" smtClean="0"/>
              <a:t>2017-08-30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2302F-1D3E-4511-BA41-87DE20F3FC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4515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A9C1B-BD8E-4199-8555-1F76C4EDF827}" type="datetimeFigureOut">
              <a:rPr lang="ko-KR" altLang="en-US" smtClean="0"/>
              <a:t>2017-08-30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2302F-1D3E-4511-BA41-87DE20F3FC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3364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A9C1B-BD8E-4199-8555-1F76C4EDF827}" type="datetimeFigureOut">
              <a:rPr lang="ko-KR" altLang="en-US" smtClean="0"/>
              <a:t>2017-08-30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2302F-1D3E-4511-BA41-87DE20F3FC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1854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A9C1B-BD8E-4199-8555-1F76C4EDF827}" type="datetimeFigureOut">
              <a:rPr lang="ko-KR" altLang="en-US" smtClean="0"/>
              <a:t>2017-08-30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2302F-1D3E-4511-BA41-87DE20F3FC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0924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A9C1B-BD8E-4199-8555-1F76C4EDF827}" type="datetimeFigureOut">
              <a:rPr lang="ko-KR" altLang="en-US" smtClean="0"/>
              <a:t>2017-08-30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2302F-1D3E-4511-BA41-87DE20F3FC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6573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A9C1B-BD8E-4199-8555-1F76C4EDF827}" type="datetimeFigureOut">
              <a:rPr lang="ko-KR" altLang="en-US" smtClean="0"/>
              <a:t>2017-08-30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2302F-1D3E-4511-BA41-87DE20F3FC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2885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A9C1B-BD8E-4199-8555-1F76C4EDF827}" type="datetimeFigureOut">
              <a:rPr lang="ko-KR" altLang="en-US" smtClean="0"/>
              <a:t>2017-08-30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2302F-1D3E-4511-BA41-87DE20F3FC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4376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0A9C1B-BD8E-4199-8555-1F76C4EDF827}" type="datetimeFigureOut">
              <a:rPr lang="ko-KR" altLang="en-US" smtClean="0"/>
              <a:t>2017-08-30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92302F-1D3E-4511-BA41-87DE20F3FC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8350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3568" y="2564904"/>
            <a:ext cx="7772400" cy="1470025"/>
          </a:xfrm>
        </p:spPr>
        <p:txBody>
          <a:bodyPr/>
          <a:lstStyle/>
          <a:p>
            <a:r>
              <a:rPr lang="ko-KR" altLang="en-US" dirty="0" smtClean="0"/>
              <a:t>트리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839884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구현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323528" y="1530658"/>
            <a:ext cx="878497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dirty="0" err="1"/>
              <a:t>BTreeNode</a:t>
            </a:r>
            <a:r>
              <a:rPr lang="en-US" altLang="ko-KR" dirty="0"/>
              <a:t> * </a:t>
            </a:r>
            <a:r>
              <a:rPr lang="en-US" altLang="ko-KR" dirty="0" err="1"/>
              <a:t>MakeBTreeNode</a:t>
            </a:r>
            <a:r>
              <a:rPr lang="en-US" altLang="ko-KR" dirty="0"/>
              <a:t>(void)</a:t>
            </a:r>
          </a:p>
          <a:p>
            <a:pPr fontAlgn="base"/>
            <a:r>
              <a:rPr lang="en-US" altLang="ko-KR" dirty="0"/>
              <a:t>{</a:t>
            </a:r>
          </a:p>
          <a:p>
            <a:pPr fontAlgn="base"/>
            <a:r>
              <a:rPr lang="en-US" altLang="ko-KR" dirty="0" smtClean="0"/>
              <a:t>	</a:t>
            </a:r>
            <a:r>
              <a:rPr lang="en-US" altLang="ko-KR" dirty="0" err="1" smtClean="0"/>
              <a:t>BTreeNode</a:t>
            </a:r>
            <a:r>
              <a:rPr lang="en-US" altLang="ko-KR" dirty="0" smtClean="0"/>
              <a:t>*</a:t>
            </a:r>
            <a:r>
              <a:rPr lang="en-US" altLang="ko-KR" dirty="0" err="1" smtClean="0"/>
              <a:t>nd</a:t>
            </a:r>
            <a:r>
              <a:rPr lang="en-US" altLang="ko-KR" dirty="0" smtClean="0"/>
              <a:t>=(</a:t>
            </a:r>
            <a:r>
              <a:rPr lang="en-US" altLang="ko-KR" dirty="0" err="1"/>
              <a:t>BTreeNode</a:t>
            </a:r>
            <a:r>
              <a:rPr lang="en-US" altLang="ko-KR" dirty="0"/>
              <a:t>*)</a:t>
            </a:r>
            <a:r>
              <a:rPr lang="en-US" altLang="ko-KR" dirty="0" err="1"/>
              <a:t>malloc</a:t>
            </a:r>
            <a:r>
              <a:rPr lang="en-US" altLang="ko-KR" dirty="0"/>
              <a:t>(</a:t>
            </a:r>
            <a:r>
              <a:rPr lang="en-US" altLang="ko-KR" dirty="0" err="1"/>
              <a:t>sizeof</a:t>
            </a:r>
            <a:r>
              <a:rPr lang="en-US" altLang="ko-KR" dirty="0"/>
              <a:t>(</a:t>
            </a:r>
            <a:r>
              <a:rPr lang="en-US" altLang="ko-KR" dirty="0" err="1"/>
              <a:t>BTreeNode</a:t>
            </a:r>
            <a:r>
              <a:rPr lang="en-US" altLang="ko-KR" dirty="0"/>
              <a:t>));</a:t>
            </a:r>
          </a:p>
          <a:p>
            <a:pPr fontAlgn="base"/>
            <a:r>
              <a:rPr lang="en-US" altLang="ko-KR" dirty="0" smtClean="0"/>
              <a:t>	</a:t>
            </a:r>
            <a:r>
              <a:rPr lang="en-US" altLang="ko-KR" dirty="0" err="1" smtClean="0"/>
              <a:t>nd</a:t>
            </a:r>
            <a:r>
              <a:rPr lang="en-US" altLang="ko-KR" dirty="0" smtClean="0"/>
              <a:t>-</a:t>
            </a:r>
            <a:r>
              <a:rPr lang="en-US" altLang="ko-KR" dirty="0"/>
              <a:t>&gt;left = NULL</a:t>
            </a:r>
            <a:r>
              <a:rPr lang="en-US" altLang="ko-KR" dirty="0" smtClean="0"/>
              <a:t>; </a:t>
            </a:r>
            <a:r>
              <a:rPr lang="en-US" altLang="ko-KR" dirty="0" err="1" smtClean="0"/>
              <a:t>nd</a:t>
            </a:r>
            <a:r>
              <a:rPr lang="en-US" altLang="ko-KR" dirty="0" smtClean="0"/>
              <a:t>-</a:t>
            </a:r>
            <a:r>
              <a:rPr lang="en-US" altLang="ko-KR" dirty="0"/>
              <a:t>&gt;right = NULL;</a:t>
            </a:r>
          </a:p>
          <a:p>
            <a:pPr fontAlgn="base"/>
            <a:r>
              <a:rPr lang="en-US" altLang="ko-KR" dirty="0" smtClean="0"/>
              <a:t>	return </a:t>
            </a:r>
            <a:r>
              <a:rPr lang="en-US" altLang="ko-KR" dirty="0" err="1"/>
              <a:t>nd</a:t>
            </a:r>
            <a:r>
              <a:rPr lang="en-US" altLang="ko-KR" dirty="0" smtClean="0"/>
              <a:t>;</a:t>
            </a:r>
          </a:p>
          <a:p>
            <a:pPr fontAlgn="base"/>
            <a:r>
              <a:rPr lang="en-US" altLang="ko-KR" dirty="0" smtClean="0"/>
              <a:t>}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323528" y="3789040"/>
            <a:ext cx="4572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/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GetData</a:t>
            </a:r>
            <a:r>
              <a:rPr lang="en-US" altLang="ko-KR" dirty="0"/>
              <a:t>(</a:t>
            </a:r>
            <a:r>
              <a:rPr lang="en-US" altLang="ko-KR" dirty="0" err="1"/>
              <a:t>BTreeNode</a:t>
            </a:r>
            <a:r>
              <a:rPr lang="en-US" altLang="ko-KR" dirty="0"/>
              <a:t> * </a:t>
            </a:r>
            <a:r>
              <a:rPr lang="en-US" altLang="ko-KR" dirty="0" err="1"/>
              <a:t>bt</a:t>
            </a:r>
            <a:r>
              <a:rPr lang="en-US" altLang="ko-KR" dirty="0"/>
              <a:t>)</a:t>
            </a:r>
          </a:p>
          <a:p>
            <a:pPr fontAlgn="base"/>
            <a:r>
              <a:rPr lang="en-US" altLang="ko-KR" dirty="0"/>
              <a:t>{</a:t>
            </a:r>
          </a:p>
          <a:p>
            <a:pPr fontAlgn="base"/>
            <a:r>
              <a:rPr lang="en-US" altLang="ko-KR" dirty="0" smtClean="0"/>
              <a:t>	return </a:t>
            </a:r>
            <a:r>
              <a:rPr lang="en-US" altLang="ko-KR" dirty="0" err="1"/>
              <a:t>bt</a:t>
            </a:r>
            <a:r>
              <a:rPr lang="en-US" altLang="ko-KR" dirty="0"/>
              <a:t>-&gt;data;</a:t>
            </a:r>
          </a:p>
          <a:p>
            <a:pPr fontAlgn="base"/>
            <a:r>
              <a:rPr lang="en-US" altLang="ko-KR" dirty="0" smtClean="0"/>
              <a:t>}</a:t>
            </a:r>
          </a:p>
          <a:p>
            <a:pPr fontAlgn="base"/>
            <a:endParaRPr lang="en-US" altLang="ko-KR" dirty="0"/>
          </a:p>
          <a:p>
            <a:pPr fontAlgn="base"/>
            <a:r>
              <a:rPr lang="en-US" altLang="ko-KR" dirty="0" smtClean="0"/>
              <a:t>void </a:t>
            </a:r>
            <a:r>
              <a:rPr lang="en-US" altLang="ko-KR" dirty="0" err="1"/>
              <a:t>SetData</a:t>
            </a:r>
            <a:r>
              <a:rPr lang="en-US" altLang="ko-KR" dirty="0"/>
              <a:t>(</a:t>
            </a:r>
            <a:r>
              <a:rPr lang="en-US" altLang="ko-KR" dirty="0" err="1"/>
              <a:t>BTreeNode</a:t>
            </a:r>
            <a:r>
              <a:rPr lang="en-US" altLang="ko-KR" dirty="0"/>
              <a:t> * </a:t>
            </a:r>
            <a:r>
              <a:rPr lang="en-US" altLang="ko-KR" dirty="0" err="1"/>
              <a:t>bt</a:t>
            </a:r>
            <a:r>
              <a:rPr lang="en-US" altLang="ko-KR" dirty="0"/>
              <a:t>, </a:t>
            </a:r>
            <a:r>
              <a:rPr lang="en-US" altLang="ko-KR" dirty="0" err="1"/>
              <a:t>int</a:t>
            </a:r>
            <a:r>
              <a:rPr lang="en-US" altLang="ko-KR" dirty="0"/>
              <a:t> data)</a:t>
            </a:r>
          </a:p>
          <a:p>
            <a:pPr fontAlgn="base"/>
            <a:r>
              <a:rPr lang="en-US" altLang="ko-KR" dirty="0"/>
              <a:t>{</a:t>
            </a:r>
          </a:p>
          <a:p>
            <a:pPr fontAlgn="base"/>
            <a:r>
              <a:rPr lang="en-US" altLang="ko-KR" dirty="0" smtClean="0"/>
              <a:t>	</a:t>
            </a:r>
            <a:r>
              <a:rPr lang="en-US" altLang="ko-KR" dirty="0" err="1" smtClean="0"/>
              <a:t>bt</a:t>
            </a:r>
            <a:r>
              <a:rPr lang="en-US" altLang="ko-KR" dirty="0" smtClean="0"/>
              <a:t>-</a:t>
            </a:r>
            <a:r>
              <a:rPr lang="en-US" altLang="ko-KR" dirty="0"/>
              <a:t>&gt;data = data;</a:t>
            </a:r>
          </a:p>
          <a:p>
            <a:pPr fontAlgn="base"/>
            <a:r>
              <a:rPr lang="en-US" altLang="ko-K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86552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07504" y="116632"/>
            <a:ext cx="532859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dirty="0" err="1"/>
              <a:t>BTreeNode</a:t>
            </a:r>
            <a:r>
              <a:rPr lang="en-US" altLang="ko-KR" dirty="0"/>
              <a:t> * </a:t>
            </a:r>
            <a:r>
              <a:rPr lang="en-US" altLang="ko-KR" dirty="0" err="1"/>
              <a:t>GetLeftSubTree</a:t>
            </a:r>
            <a:r>
              <a:rPr lang="en-US" altLang="ko-KR" dirty="0"/>
              <a:t>(</a:t>
            </a:r>
            <a:r>
              <a:rPr lang="en-US" altLang="ko-KR" dirty="0" err="1"/>
              <a:t>BTreeNode</a:t>
            </a:r>
            <a:r>
              <a:rPr lang="en-US" altLang="ko-KR" dirty="0"/>
              <a:t> * </a:t>
            </a:r>
            <a:r>
              <a:rPr lang="en-US" altLang="ko-KR" dirty="0" err="1"/>
              <a:t>bt</a:t>
            </a:r>
            <a:r>
              <a:rPr lang="en-US" altLang="ko-KR" dirty="0"/>
              <a:t>)</a:t>
            </a:r>
          </a:p>
          <a:p>
            <a:pPr fontAlgn="base"/>
            <a:r>
              <a:rPr lang="en-US" altLang="ko-KR" dirty="0"/>
              <a:t>{</a:t>
            </a:r>
          </a:p>
          <a:p>
            <a:pPr fontAlgn="base"/>
            <a:r>
              <a:rPr lang="en-US" altLang="ko-KR" dirty="0" smtClean="0"/>
              <a:t>	return </a:t>
            </a:r>
            <a:r>
              <a:rPr lang="en-US" altLang="ko-KR" dirty="0" err="1"/>
              <a:t>bt</a:t>
            </a:r>
            <a:r>
              <a:rPr lang="en-US" altLang="ko-KR" dirty="0"/>
              <a:t>-&gt;left;</a:t>
            </a:r>
          </a:p>
          <a:p>
            <a:pPr fontAlgn="base"/>
            <a:r>
              <a:rPr lang="en-US" altLang="ko-KR" dirty="0"/>
              <a:t>}</a:t>
            </a:r>
          </a:p>
          <a:p>
            <a:pPr fontAlgn="base"/>
            <a:endParaRPr lang="en-US" altLang="ko-KR" dirty="0" smtClean="0"/>
          </a:p>
          <a:p>
            <a:pPr fontAlgn="base"/>
            <a:r>
              <a:rPr lang="en-US" altLang="ko-KR" dirty="0" err="1" smtClean="0"/>
              <a:t>BTreeNode</a:t>
            </a:r>
            <a:r>
              <a:rPr lang="en-US" altLang="ko-KR" dirty="0" smtClean="0"/>
              <a:t> </a:t>
            </a:r>
            <a:r>
              <a:rPr lang="en-US" altLang="ko-KR" dirty="0"/>
              <a:t>* </a:t>
            </a:r>
            <a:r>
              <a:rPr lang="en-US" altLang="ko-KR" dirty="0" err="1"/>
              <a:t>GetRightSubTree</a:t>
            </a:r>
            <a:r>
              <a:rPr lang="en-US" altLang="ko-KR" dirty="0"/>
              <a:t>(</a:t>
            </a:r>
            <a:r>
              <a:rPr lang="en-US" altLang="ko-KR" dirty="0" err="1"/>
              <a:t>BTreeNode</a:t>
            </a:r>
            <a:r>
              <a:rPr lang="en-US" altLang="ko-KR" dirty="0"/>
              <a:t> * </a:t>
            </a:r>
            <a:r>
              <a:rPr lang="en-US" altLang="ko-KR" dirty="0" err="1"/>
              <a:t>bt</a:t>
            </a:r>
            <a:r>
              <a:rPr lang="en-US" altLang="ko-KR" dirty="0"/>
              <a:t>)</a:t>
            </a:r>
          </a:p>
          <a:p>
            <a:pPr fontAlgn="base"/>
            <a:r>
              <a:rPr lang="en-US" altLang="ko-KR" dirty="0"/>
              <a:t>{</a:t>
            </a:r>
          </a:p>
          <a:p>
            <a:pPr fontAlgn="base"/>
            <a:r>
              <a:rPr lang="en-US" altLang="ko-KR" dirty="0" smtClean="0"/>
              <a:t>	return </a:t>
            </a:r>
            <a:r>
              <a:rPr lang="en-US" altLang="ko-KR" dirty="0" err="1"/>
              <a:t>bt</a:t>
            </a:r>
            <a:r>
              <a:rPr lang="en-US" altLang="ko-KR" dirty="0"/>
              <a:t>-&gt;right;</a:t>
            </a:r>
          </a:p>
          <a:p>
            <a:pPr fontAlgn="base"/>
            <a:r>
              <a:rPr lang="en-US" altLang="ko-KR" dirty="0"/>
              <a:t>}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51520" y="3068960"/>
            <a:ext cx="799288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dirty="0"/>
              <a:t>void </a:t>
            </a:r>
            <a:r>
              <a:rPr lang="en-US" altLang="ko-KR" dirty="0" err="1"/>
              <a:t>MakeLeftSubTree</a:t>
            </a:r>
            <a:r>
              <a:rPr lang="en-US" altLang="ko-KR" dirty="0"/>
              <a:t>(</a:t>
            </a:r>
            <a:r>
              <a:rPr lang="en-US" altLang="ko-KR" dirty="0" err="1"/>
              <a:t>BTreeNode</a:t>
            </a:r>
            <a:r>
              <a:rPr lang="en-US" altLang="ko-KR" dirty="0"/>
              <a:t> * main, </a:t>
            </a:r>
            <a:r>
              <a:rPr lang="en-US" altLang="ko-KR" dirty="0" err="1"/>
              <a:t>BTreeNode</a:t>
            </a:r>
            <a:r>
              <a:rPr lang="en-US" altLang="ko-KR" dirty="0"/>
              <a:t> * sub)</a:t>
            </a:r>
          </a:p>
          <a:p>
            <a:pPr fontAlgn="base"/>
            <a:r>
              <a:rPr lang="en-US" altLang="ko-KR" dirty="0"/>
              <a:t>{</a:t>
            </a:r>
          </a:p>
          <a:p>
            <a:pPr fontAlgn="base"/>
            <a:r>
              <a:rPr lang="en-US" altLang="ko-KR" dirty="0" smtClean="0"/>
              <a:t>	if(main-</a:t>
            </a:r>
            <a:r>
              <a:rPr lang="en-US" altLang="ko-KR" dirty="0"/>
              <a:t>&gt;left != NULL</a:t>
            </a:r>
            <a:r>
              <a:rPr lang="en-US" altLang="ko-KR" dirty="0" smtClean="0"/>
              <a:t>)</a:t>
            </a:r>
            <a:endParaRPr lang="ko-KR" altLang="en-US" dirty="0"/>
          </a:p>
          <a:p>
            <a:pPr fontAlgn="base"/>
            <a:r>
              <a:rPr lang="en-US" altLang="ko-KR" dirty="0" smtClean="0"/>
              <a:t>	free(main-</a:t>
            </a:r>
            <a:r>
              <a:rPr lang="en-US" altLang="ko-KR" dirty="0"/>
              <a:t>&gt;left</a:t>
            </a:r>
            <a:r>
              <a:rPr lang="en-US" altLang="ko-KR" dirty="0" smtClean="0"/>
              <a:t>);</a:t>
            </a:r>
          </a:p>
          <a:p>
            <a:pPr fontAlgn="base"/>
            <a:r>
              <a:rPr lang="en-US" altLang="ko-KR" dirty="0" smtClean="0"/>
              <a:t>	main-</a:t>
            </a:r>
            <a:r>
              <a:rPr lang="en-US" altLang="ko-KR" dirty="0"/>
              <a:t>&gt;left = sub</a:t>
            </a:r>
            <a:r>
              <a:rPr lang="en-US" altLang="ko-KR" dirty="0" smtClean="0"/>
              <a:t>;</a:t>
            </a:r>
          </a:p>
          <a:p>
            <a:pPr fontAlgn="base"/>
            <a:r>
              <a:rPr lang="en-US" altLang="ko-KR" dirty="0" smtClean="0"/>
              <a:t>}</a:t>
            </a:r>
          </a:p>
          <a:p>
            <a:pPr fontAlgn="base"/>
            <a:r>
              <a:rPr lang="en-US" altLang="ko-KR" dirty="0" smtClean="0"/>
              <a:t>void </a:t>
            </a:r>
            <a:r>
              <a:rPr lang="en-US" altLang="ko-KR" dirty="0" err="1"/>
              <a:t>MakeRightSubTree</a:t>
            </a:r>
            <a:r>
              <a:rPr lang="en-US" altLang="ko-KR" dirty="0"/>
              <a:t>(</a:t>
            </a:r>
            <a:r>
              <a:rPr lang="en-US" altLang="ko-KR" dirty="0" err="1"/>
              <a:t>BTreeNode</a:t>
            </a:r>
            <a:r>
              <a:rPr lang="en-US" altLang="ko-KR" dirty="0"/>
              <a:t> * main, </a:t>
            </a:r>
            <a:r>
              <a:rPr lang="en-US" altLang="ko-KR" dirty="0" err="1"/>
              <a:t>BTreeNode</a:t>
            </a:r>
            <a:r>
              <a:rPr lang="en-US" altLang="ko-KR" dirty="0"/>
              <a:t> * sub)</a:t>
            </a:r>
          </a:p>
          <a:p>
            <a:pPr fontAlgn="base"/>
            <a:r>
              <a:rPr lang="en-US" altLang="ko-KR" dirty="0"/>
              <a:t>{</a:t>
            </a:r>
          </a:p>
          <a:p>
            <a:pPr fontAlgn="base"/>
            <a:r>
              <a:rPr lang="en-US" altLang="ko-KR" dirty="0" smtClean="0"/>
              <a:t>	if(main-</a:t>
            </a:r>
            <a:r>
              <a:rPr lang="en-US" altLang="ko-KR" dirty="0"/>
              <a:t>&gt;right != NULL</a:t>
            </a:r>
            <a:r>
              <a:rPr lang="en-US" altLang="ko-KR" dirty="0" smtClean="0"/>
              <a:t>)</a:t>
            </a:r>
            <a:endParaRPr lang="ko-KR" altLang="en-US" dirty="0"/>
          </a:p>
          <a:p>
            <a:pPr fontAlgn="base"/>
            <a:r>
              <a:rPr lang="en-US" altLang="ko-KR" dirty="0" smtClean="0"/>
              <a:t>	free(main-</a:t>
            </a:r>
            <a:r>
              <a:rPr lang="en-US" altLang="ko-KR" dirty="0"/>
              <a:t>&gt;right</a:t>
            </a:r>
            <a:r>
              <a:rPr lang="en-US" altLang="ko-KR" dirty="0" smtClean="0"/>
              <a:t>);</a:t>
            </a:r>
            <a:endParaRPr lang="ko-KR" altLang="en-US" dirty="0"/>
          </a:p>
          <a:p>
            <a:pPr fontAlgn="base"/>
            <a:r>
              <a:rPr lang="en-US" altLang="ko-KR" dirty="0" smtClean="0"/>
              <a:t>	main-</a:t>
            </a:r>
            <a:r>
              <a:rPr lang="en-US" altLang="ko-KR" dirty="0"/>
              <a:t>&gt;right = sub;</a:t>
            </a:r>
          </a:p>
          <a:p>
            <a:pPr fontAlgn="base"/>
            <a:r>
              <a:rPr lang="en-US" altLang="ko-K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23669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-4260" y="116632"/>
            <a:ext cx="9144000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dirty="0"/>
              <a:t>#include &lt;</a:t>
            </a:r>
            <a:r>
              <a:rPr lang="en-US" altLang="ko-KR" dirty="0" err="1"/>
              <a:t>stdio.h</a:t>
            </a:r>
            <a:r>
              <a:rPr lang="en-US" altLang="ko-KR" dirty="0"/>
              <a:t>&gt;</a:t>
            </a:r>
          </a:p>
          <a:p>
            <a:pPr fontAlgn="base"/>
            <a:r>
              <a:rPr lang="en-US" altLang="ko-KR" dirty="0"/>
              <a:t>#include "</a:t>
            </a:r>
            <a:r>
              <a:rPr lang="en-US" altLang="ko-KR" dirty="0" err="1"/>
              <a:t>BinaryTree.h</a:t>
            </a:r>
            <a:r>
              <a:rPr lang="en-US" altLang="ko-KR" dirty="0"/>
              <a:t>"</a:t>
            </a:r>
          </a:p>
          <a:p>
            <a:pPr fontAlgn="base"/>
            <a:r>
              <a:rPr lang="en-US" altLang="ko-KR" dirty="0" err="1"/>
              <a:t>int</a:t>
            </a:r>
            <a:r>
              <a:rPr lang="en-US" altLang="ko-KR" dirty="0"/>
              <a:t> main(void)</a:t>
            </a:r>
          </a:p>
          <a:p>
            <a:pPr fontAlgn="base"/>
            <a:r>
              <a:rPr lang="en-US" altLang="ko-KR" dirty="0"/>
              <a:t>{	//</a:t>
            </a:r>
            <a:r>
              <a:rPr lang="ko-KR" altLang="en-US" dirty="0" err="1"/>
              <a:t>노드</a:t>
            </a:r>
            <a:r>
              <a:rPr lang="ko-KR" altLang="en-US" dirty="0"/>
              <a:t> 생성</a:t>
            </a:r>
          </a:p>
          <a:p>
            <a:pPr fontAlgn="base"/>
            <a:r>
              <a:rPr lang="ko-KR" altLang="en-US" dirty="0"/>
              <a:t>	</a:t>
            </a:r>
            <a:r>
              <a:rPr lang="en-US" altLang="ko-KR" dirty="0" err="1"/>
              <a:t>BTreeNode</a:t>
            </a:r>
            <a:r>
              <a:rPr lang="en-US" altLang="ko-KR" dirty="0"/>
              <a:t> * bt1 = </a:t>
            </a:r>
            <a:r>
              <a:rPr lang="en-US" altLang="ko-KR" dirty="0" err="1"/>
              <a:t>MakeBTreeNode</a:t>
            </a:r>
            <a:r>
              <a:rPr lang="en-US" altLang="ko-KR" dirty="0"/>
              <a:t>();</a:t>
            </a:r>
          </a:p>
          <a:p>
            <a:pPr fontAlgn="base"/>
            <a:r>
              <a:rPr lang="en-US" altLang="ko-KR" dirty="0"/>
              <a:t>	</a:t>
            </a:r>
            <a:r>
              <a:rPr lang="en-US" altLang="ko-KR" dirty="0" err="1"/>
              <a:t>BTreeNode</a:t>
            </a:r>
            <a:r>
              <a:rPr lang="en-US" altLang="ko-KR" dirty="0"/>
              <a:t> * bt2 = </a:t>
            </a:r>
            <a:r>
              <a:rPr lang="en-US" altLang="ko-KR" dirty="0" err="1"/>
              <a:t>MakeBTreeNode</a:t>
            </a:r>
            <a:r>
              <a:rPr lang="en-US" altLang="ko-KR" dirty="0"/>
              <a:t>();</a:t>
            </a:r>
          </a:p>
          <a:p>
            <a:pPr fontAlgn="base"/>
            <a:r>
              <a:rPr lang="en-US" altLang="ko-KR" dirty="0"/>
              <a:t>	</a:t>
            </a:r>
            <a:r>
              <a:rPr lang="en-US" altLang="ko-KR" dirty="0" err="1"/>
              <a:t>BTreeNode</a:t>
            </a:r>
            <a:r>
              <a:rPr lang="en-US" altLang="ko-KR" dirty="0"/>
              <a:t> * bt3 = </a:t>
            </a:r>
            <a:r>
              <a:rPr lang="en-US" altLang="ko-KR" dirty="0" err="1"/>
              <a:t>MakeBTreeNode</a:t>
            </a:r>
            <a:r>
              <a:rPr lang="en-US" altLang="ko-KR" dirty="0"/>
              <a:t>();</a:t>
            </a:r>
          </a:p>
          <a:p>
            <a:pPr fontAlgn="base"/>
            <a:r>
              <a:rPr lang="en-US" altLang="ko-KR" dirty="0"/>
              <a:t>	</a:t>
            </a:r>
            <a:r>
              <a:rPr lang="en-US" altLang="ko-KR" dirty="0" err="1"/>
              <a:t>BTreeNode</a:t>
            </a:r>
            <a:r>
              <a:rPr lang="en-US" altLang="ko-KR" dirty="0"/>
              <a:t> * bt4 = </a:t>
            </a:r>
            <a:r>
              <a:rPr lang="en-US" altLang="ko-KR" dirty="0" err="1"/>
              <a:t>MakeBTreeNode</a:t>
            </a:r>
            <a:r>
              <a:rPr lang="en-US" altLang="ko-KR" dirty="0"/>
              <a:t>();</a:t>
            </a:r>
          </a:p>
          <a:p>
            <a:pPr fontAlgn="base"/>
            <a:r>
              <a:rPr lang="en-US" altLang="ko-KR" dirty="0"/>
              <a:t>	//</a:t>
            </a:r>
            <a:r>
              <a:rPr lang="ko-KR" altLang="en-US" dirty="0" err="1"/>
              <a:t>노드에</a:t>
            </a:r>
            <a:r>
              <a:rPr lang="ko-KR" altLang="en-US" dirty="0"/>
              <a:t> 값 저장</a:t>
            </a:r>
          </a:p>
          <a:p>
            <a:pPr fontAlgn="base"/>
            <a:r>
              <a:rPr lang="ko-KR" altLang="en-US" dirty="0"/>
              <a:t>	</a:t>
            </a:r>
            <a:r>
              <a:rPr lang="en-US" altLang="ko-KR" dirty="0" err="1"/>
              <a:t>SetData</a:t>
            </a:r>
            <a:r>
              <a:rPr lang="en-US" altLang="ko-KR" dirty="0"/>
              <a:t>(bt1, 1);</a:t>
            </a:r>
          </a:p>
          <a:p>
            <a:pPr fontAlgn="base"/>
            <a:r>
              <a:rPr lang="en-US" altLang="ko-KR" dirty="0"/>
              <a:t>	</a:t>
            </a:r>
            <a:r>
              <a:rPr lang="en-US" altLang="ko-KR" dirty="0" err="1"/>
              <a:t>SetData</a:t>
            </a:r>
            <a:r>
              <a:rPr lang="en-US" altLang="ko-KR" dirty="0"/>
              <a:t>(bt2, 2);</a:t>
            </a:r>
          </a:p>
          <a:p>
            <a:pPr fontAlgn="base"/>
            <a:r>
              <a:rPr lang="en-US" altLang="ko-KR" dirty="0"/>
              <a:t>	</a:t>
            </a:r>
            <a:r>
              <a:rPr lang="en-US" altLang="ko-KR" dirty="0" err="1"/>
              <a:t>SetData</a:t>
            </a:r>
            <a:r>
              <a:rPr lang="en-US" altLang="ko-KR" dirty="0"/>
              <a:t>(bt3, 3);</a:t>
            </a:r>
          </a:p>
          <a:p>
            <a:pPr fontAlgn="base"/>
            <a:r>
              <a:rPr lang="en-US" altLang="ko-KR" dirty="0"/>
              <a:t>	</a:t>
            </a:r>
            <a:r>
              <a:rPr lang="en-US" altLang="ko-KR" dirty="0" err="1"/>
              <a:t>SetData</a:t>
            </a:r>
            <a:r>
              <a:rPr lang="en-US" altLang="ko-KR" dirty="0"/>
              <a:t>(bt4, 4);</a:t>
            </a:r>
          </a:p>
          <a:p>
            <a:pPr fontAlgn="base"/>
            <a:r>
              <a:rPr lang="en-US" altLang="ko-KR" dirty="0"/>
              <a:t>	//</a:t>
            </a:r>
            <a:r>
              <a:rPr lang="ko-KR" altLang="en-US" dirty="0"/>
              <a:t>연결</a:t>
            </a:r>
          </a:p>
          <a:p>
            <a:pPr fontAlgn="base"/>
            <a:r>
              <a:rPr lang="ko-KR" altLang="en-US" dirty="0"/>
              <a:t>	</a:t>
            </a:r>
            <a:r>
              <a:rPr lang="en-US" altLang="ko-KR" dirty="0" err="1"/>
              <a:t>MakeLeftSubTree</a:t>
            </a:r>
            <a:r>
              <a:rPr lang="en-US" altLang="ko-KR" dirty="0"/>
              <a:t>(bt1, bt2);</a:t>
            </a:r>
          </a:p>
          <a:p>
            <a:pPr fontAlgn="base"/>
            <a:r>
              <a:rPr lang="en-US" altLang="ko-KR" dirty="0"/>
              <a:t>	</a:t>
            </a:r>
            <a:r>
              <a:rPr lang="en-US" altLang="ko-KR" dirty="0" err="1"/>
              <a:t>MakeRightSubTree</a:t>
            </a:r>
            <a:r>
              <a:rPr lang="en-US" altLang="ko-KR" dirty="0"/>
              <a:t>(bt1, bt3);</a:t>
            </a:r>
          </a:p>
          <a:p>
            <a:pPr fontAlgn="base"/>
            <a:r>
              <a:rPr lang="en-US" altLang="ko-KR" dirty="0"/>
              <a:t>	</a:t>
            </a:r>
            <a:r>
              <a:rPr lang="en-US" altLang="ko-KR" dirty="0" err="1"/>
              <a:t>MakeLeftSubTree</a:t>
            </a:r>
            <a:r>
              <a:rPr lang="en-US" altLang="ko-KR" dirty="0"/>
              <a:t>(bt2, bt4);</a:t>
            </a:r>
          </a:p>
          <a:p>
            <a:pPr fontAlgn="base"/>
            <a:r>
              <a:rPr lang="en-US" altLang="ko-KR" dirty="0"/>
              <a:t>	//bt1</a:t>
            </a:r>
            <a:r>
              <a:rPr lang="ko-KR" altLang="en-US" dirty="0"/>
              <a:t>의 왼쪽 자식 </a:t>
            </a:r>
            <a:r>
              <a:rPr lang="ko-KR" altLang="en-US" dirty="0" err="1"/>
              <a:t>노드의</a:t>
            </a:r>
            <a:r>
              <a:rPr lang="ko-KR" altLang="en-US" dirty="0"/>
              <a:t> 데이터 출력</a:t>
            </a:r>
          </a:p>
          <a:p>
            <a:pPr fontAlgn="base"/>
            <a:r>
              <a:rPr lang="ko-KR" altLang="en-US" dirty="0"/>
              <a:t>	</a:t>
            </a:r>
            <a:r>
              <a:rPr lang="en-US" altLang="ko-KR" dirty="0" err="1"/>
              <a:t>printf</a:t>
            </a:r>
            <a:r>
              <a:rPr lang="en-US" altLang="ko-KR" dirty="0"/>
              <a:t>("%d \n", </a:t>
            </a:r>
            <a:r>
              <a:rPr lang="en-US" altLang="ko-KR" dirty="0" err="1"/>
              <a:t>GetData</a:t>
            </a:r>
            <a:r>
              <a:rPr lang="en-US" altLang="ko-KR" dirty="0"/>
              <a:t>(</a:t>
            </a:r>
            <a:r>
              <a:rPr lang="en-US" altLang="ko-KR" dirty="0" err="1"/>
              <a:t>GetLeftSubTree</a:t>
            </a:r>
            <a:r>
              <a:rPr lang="en-US" altLang="ko-KR" dirty="0"/>
              <a:t>(bt1)));</a:t>
            </a:r>
          </a:p>
          <a:p>
            <a:pPr fontAlgn="base"/>
            <a:r>
              <a:rPr lang="en-US" altLang="ko-KR" dirty="0"/>
              <a:t>	//bt1</a:t>
            </a:r>
            <a:r>
              <a:rPr lang="ko-KR" altLang="en-US" dirty="0"/>
              <a:t>의 왼쪽 자식 </a:t>
            </a:r>
            <a:r>
              <a:rPr lang="ko-KR" altLang="en-US" dirty="0" err="1"/>
              <a:t>노드의</a:t>
            </a:r>
            <a:r>
              <a:rPr lang="ko-KR" altLang="en-US" dirty="0"/>
              <a:t> 왼쪽 자식 </a:t>
            </a:r>
            <a:r>
              <a:rPr lang="ko-KR" altLang="en-US" dirty="0" err="1"/>
              <a:t>노드의</a:t>
            </a:r>
            <a:r>
              <a:rPr lang="ko-KR" altLang="en-US" dirty="0"/>
              <a:t> 데이터 출력</a:t>
            </a:r>
          </a:p>
          <a:p>
            <a:pPr fontAlgn="base"/>
            <a:r>
              <a:rPr lang="ko-KR" altLang="en-US" dirty="0"/>
              <a:t>	</a:t>
            </a:r>
            <a:r>
              <a:rPr lang="en-US" altLang="ko-KR" dirty="0" err="1"/>
              <a:t>printf</a:t>
            </a:r>
            <a:r>
              <a:rPr lang="en-US" altLang="ko-KR" dirty="0"/>
              <a:t>("%d \n</a:t>
            </a:r>
            <a:r>
              <a:rPr lang="en-US" altLang="ko-KR" dirty="0" smtClean="0"/>
              <a:t>", </a:t>
            </a:r>
            <a:r>
              <a:rPr lang="en-US" altLang="ko-KR" dirty="0" err="1" smtClean="0"/>
              <a:t>GetData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GetLeftSubTree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GetLeftSubTree</a:t>
            </a:r>
            <a:r>
              <a:rPr lang="en-US" altLang="ko-KR" dirty="0" smtClean="0"/>
              <a:t>(bt1</a:t>
            </a:r>
            <a:r>
              <a:rPr lang="en-US" altLang="ko-KR" dirty="0"/>
              <a:t>))));</a:t>
            </a:r>
          </a:p>
          <a:p>
            <a:pPr fontAlgn="base"/>
            <a:r>
              <a:rPr lang="en-US" altLang="ko-KR" dirty="0"/>
              <a:t>	return 0;</a:t>
            </a:r>
          </a:p>
          <a:p>
            <a:pPr fontAlgn="base"/>
            <a:r>
              <a:rPr lang="en-US" altLang="ko-KR" dirty="0"/>
              <a:t>}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7169" name="_x200465696" descr="EMB00000d48533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1124744"/>
            <a:ext cx="2628900" cy="2365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4522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순회</a:t>
            </a:r>
            <a:endParaRPr lang="ko-KR" altLang="en-US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8193" name="_x200465456" descr="EMB00000d48533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4846" y="1340768"/>
            <a:ext cx="4774307" cy="1637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5742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51520" y="125631"/>
            <a:ext cx="640871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dirty="0" smtClean="0"/>
              <a:t>void </a:t>
            </a:r>
            <a:r>
              <a:rPr lang="en-US" altLang="ko-KR" dirty="0" err="1" smtClean="0"/>
              <a:t>InorderTraverse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BTreeNode</a:t>
            </a:r>
            <a:r>
              <a:rPr lang="en-US" altLang="ko-KR" dirty="0" smtClean="0"/>
              <a:t> * </a:t>
            </a:r>
            <a:r>
              <a:rPr lang="en-US" altLang="ko-KR" dirty="0" err="1" smtClean="0"/>
              <a:t>bt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VisitFuncPtr</a:t>
            </a:r>
            <a:r>
              <a:rPr lang="en-US" altLang="ko-KR" dirty="0" smtClean="0"/>
              <a:t> action)</a:t>
            </a:r>
          </a:p>
          <a:p>
            <a:pPr fontAlgn="base"/>
            <a:r>
              <a:rPr lang="en-US" altLang="ko-KR" dirty="0" smtClean="0"/>
              <a:t>{</a:t>
            </a:r>
          </a:p>
          <a:p>
            <a:pPr fontAlgn="base"/>
            <a:r>
              <a:rPr lang="en-US" altLang="ko-KR" dirty="0" smtClean="0"/>
              <a:t>	if(</a:t>
            </a:r>
            <a:r>
              <a:rPr lang="en-US" altLang="ko-KR" dirty="0" err="1" smtClean="0"/>
              <a:t>bt</a:t>
            </a:r>
            <a:r>
              <a:rPr lang="en-US" altLang="ko-KR" dirty="0" smtClean="0"/>
              <a:t> == NULL)</a:t>
            </a:r>
          </a:p>
          <a:p>
            <a:pPr fontAlgn="base"/>
            <a:r>
              <a:rPr lang="en-US" altLang="ko-KR" dirty="0" smtClean="0"/>
              <a:t>		return;</a:t>
            </a:r>
          </a:p>
          <a:p>
            <a:pPr fontAlgn="base"/>
            <a:r>
              <a:rPr lang="en-US" altLang="ko-KR" dirty="0" smtClean="0"/>
              <a:t>	</a:t>
            </a:r>
            <a:r>
              <a:rPr lang="en-US" altLang="ko-KR" dirty="0" err="1" smtClean="0"/>
              <a:t>InorderTraverse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bt</a:t>
            </a:r>
            <a:r>
              <a:rPr lang="en-US" altLang="ko-KR" dirty="0" smtClean="0"/>
              <a:t>-&gt;left, action);</a:t>
            </a:r>
          </a:p>
          <a:p>
            <a:pPr fontAlgn="base"/>
            <a:r>
              <a:rPr lang="en-US" altLang="ko-KR" dirty="0" smtClean="0"/>
              <a:t>	action(</a:t>
            </a:r>
            <a:r>
              <a:rPr lang="en-US" altLang="ko-KR" dirty="0" err="1" smtClean="0"/>
              <a:t>bt</a:t>
            </a:r>
            <a:r>
              <a:rPr lang="en-US" altLang="ko-KR" dirty="0" smtClean="0"/>
              <a:t>-&gt;data);//</a:t>
            </a:r>
            <a:r>
              <a:rPr lang="ko-KR" altLang="en-US" dirty="0" smtClean="0"/>
              <a:t>삭제나 출력을 해준다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pPr fontAlgn="base"/>
            <a:r>
              <a:rPr lang="ko-KR" altLang="en-US" dirty="0" smtClean="0"/>
              <a:t>	</a:t>
            </a:r>
            <a:r>
              <a:rPr lang="en-US" altLang="ko-KR" dirty="0" err="1" smtClean="0"/>
              <a:t>InorderTraverse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bt</a:t>
            </a:r>
            <a:r>
              <a:rPr lang="en-US" altLang="ko-KR" dirty="0" smtClean="0"/>
              <a:t>-&gt;right, action);</a:t>
            </a:r>
          </a:p>
          <a:p>
            <a:pPr fontAlgn="base"/>
            <a:r>
              <a:rPr lang="en-US" altLang="ko-KR" dirty="0" smtClean="0"/>
              <a:t>}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>
          <a:xfrm>
            <a:off x="179512" y="2341499"/>
            <a:ext cx="784887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dirty="0"/>
              <a:t>void </a:t>
            </a:r>
            <a:r>
              <a:rPr lang="en-US" altLang="ko-KR" dirty="0" err="1"/>
              <a:t>PreorderTraverse</a:t>
            </a:r>
            <a:r>
              <a:rPr lang="en-US" altLang="ko-KR" dirty="0"/>
              <a:t>(</a:t>
            </a:r>
            <a:r>
              <a:rPr lang="en-US" altLang="ko-KR" dirty="0" err="1"/>
              <a:t>BTreeNode</a:t>
            </a:r>
            <a:r>
              <a:rPr lang="en-US" altLang="ko-KR" dirty="0"/>
              <a:t> * </a:t>
            </a:r>
            <a:r>
              <a:rPr lang="en-US" altLang="ko-KR" dirty="0" err="1"/>
              <a:t>bt</a:t>
            </a:r>
            <a:r>
              <a:rPr lang="en-US" altLang="ko-KR" dirty="0"/>
              <a:t>, </a:t>
            </a:r>
            <a:r>
              <a:rPr lang="en-US" altLang="ko-KR" dirty="0" err="1"/>
              <a:t>VisitFuncPtr</a:t>
            </a:r>
            <a:r>
              <a:rPr lang="en-US" altLang="ko-KR" dirty="0"/>
              <a:t> action)</a:t>
            </a:r>
          </a:p>
          <a:p>
            <a:pPr fontAlgn="base"/>
            <a:r>
              <a:rPr lang="en-US" altLang="ko-KR" dirty="0"/>
              <a:t>{</a:t>
            </a:r>
          </a:p>
          <a:p>
            <a:pPr fontAlgn="base"/>
            <a:r>
              <a:rPr lang="en-US" altLang="ko-KR" dirty="0"/>
              <a:t>	if(</a:t>
            </a:r>
            <a:r>
              <a:rPr lang="en-US" altLang="ko-KR" dirty="0" err="1"/>
              <a:t>bt</a:t>
            </a:r>
            <a:r>
              <a:rPr lang="en-US" altLang="ko-KR" dirty="0"/>
              <a:t> == NULL)</a:t>
            </a:r>
          </a:p>
          <a:p>
            <a:pPr fontAlgn="base"/>
            <a:r>
              <a:rPr lang="en-US" altLang="ko-KR" dirty="0"/>
              <a:t>		return;</a:t>
            </a:r>
          </a:p>
          <a:p>
            <a:pPr fontAlgn="base"/>
            <a:r>
              <a:rPr lang="en-US" altLang="ko-KR" dirty="0"/>
              <a:t>	action(</a:t>
            </a:r>
            <a:r>
              <a:rPr lang="en-US" altLang="ko-KR" dirty="0" err="1"/>
              <a:t>bt</a:t>
            </a:r>
            <a:r>
              <a:rPr lang="en-US" altLang="ko-KR" dirty="0"/>
              <a:t>-&gt;data);</a:t>
            </a:r>
          </a:p>
          <a:p>
            <a:pPr fontAlgn="base"/>
            <a:r>
              <a:rPr lang="en-US" altLang="ko-KR" dirty="0"/>
              <a:t>	</a:t>
            </a:r>
            <a:r>
              <a:rPr lang="en-US" altLang="ko-KR" dirty="0" err="1"/>
              <a:t>PreorderTraverse</a:t>
            </a:r>
            <a:r>
              <a:rPr lang="en-US" altLang="ko-KR" dirty="0"/>
              <a:t>(</a:t>
            </a:r>
            <a:r>
              <a:rPr lang="en-US" altLang="ko-KR" dirty="0" err="1"/>
              <a:t>bt</a:t>
            </a:r>
            <a:r>
              <a:rPr lang="en-US" altLang="ko-KR" dirty="0"/>
              <a:t>-&gt;left, action);</a:t>
            </a:r>
          </a:p>
          <a:p>
            <a:pPr fontAlgn="base"/>
            <a:r>
              <a:rPr lang="en-US" altLang="ko-KR" dirty="0"/>
              <a:t>	</a:t>
            </a:r>
            <a:r>
              <a:rPr lang="en-US" altLang="ko-KR" dirty="0" err="1"/>
              <a:t>PreorderTraverse</a:t>
            </a:r>
            <a:r>
              <a:rPr lang="en-US" altLang="ko-KR" dirty="0"/>
              <a:t>(</a:t>
            </a:r>
            <a:r>
              <a:rPr lang="en-US" altLang="ko-KR" dirty="0" err="1"/>
              <a:t>bt</a:t>
            </a:r>
            <a:r>
              <a:rPr lang="en-US" altLang="ko-KR" dirty="0"/>
              <a:t>-&gt;right, action);</a:t>
            </a:r>
          </a:p>
          <a:p>
            <a:pPr fontAlgn="base"/>
            <a:r>
              <a:rPr lang="en-US" altLang="ko-KR" dirty="0"/>
              <a:t>}</a:t>
            </a:r>
          </a:p>
          <a:p>
            <a:pPr fontAlgn="base"/>
            <a:r>
              <a:rPr lang="en-US" altLang="ko-KR" dirty="0"/>
              <a:t>void </a:t>
            </a:r>
            <a:r>
              <a:rPr lang="en-US" altLang="ko-KR" dirty="0" err="1"/>
              <a:t>PostorderTraverse</a:t>
            </a:r>
            <a:r>
              <a:rPr lang="en-US" altLang="ko-KR" dirty="0"/>
              <a:t>(</a:t>
            </a:r>
            <a:r>
              <a:rPr lang="en-US" altLang="ko-KR" dirty="0" err="1"/>
              <a:t>BTreeNode</a:t>
            </a:r>
            <a:r>
              <a:rPr lang="en-US" altLang="ko-KR" dirty="0"/>
              <a:t> * </a:t>
            </a:r>
            <a:r>
              <a:rPr lang="en-US" altLang="ko-KR" dirty="0" err="1"/>
              <a:t>bt</a:t>
            </a:r>
            <a:r>
              <a:rPr lang="en-US" altLang="ko-KR" dirty="0"/>
              <a:t>, </a:t>
            </a:r>
            <a:r>
              <a:rPr lang="en-US" altLang="ko-KR" dirty="0" err="1"/>
              <a:t>VisitFuncPtr</a:t>
            </a:r>
            <a:r>
              <a:rPr lang="en-US" altLang="ko-KR" dirty="0"/>
              <a:t> action)</a:t>
            </a:r>
          </a:p>
          <a:p>
            <a:pPr fontAlgn="base"/>
            <a:r>
              <a:rPr lang="en-US" altLang="ko-KR" dirty="0"/>
              <a:t>{</a:t>
            </a:r>
          </a:p>
          <a:p>
            <a:pPr fontAlgn="base"/>
            <a:r>
              <a:rPr lang="en-US" altLang="ko-KR" dirty="0"/>
              <a:t>	if(</a:t>
            </a:r>
            <a:r>
              <a:rPr lang="en-US" altLang="ko-KR" dirty="0" err="1"/>
              <a:t>bt</a:t>
            </a:r>
            <a:r>
              <a:rPr lang="en-US" altLang="ko-KR" dirty="0"/>
              <a:t> == NULL)</a:t>
            </a:r>
          </a:p>
          <a:p>
            <a:pPr fontAlgn="base"/>
            <a:r>
              <a:rPr lang="en-US" altLang="ko-KR" dirty="0"/>
              <a:t>		return;</a:t>
            </a:r>
          </a:p>
          <a:p>
            <a:pPr fontAlgn="base"/>
            <a:r>
              <a:rPr lang="en-US" altLang="ko-KR" dirty="0"/>
              <a:t>	</a:t>
            </a:r>
            <a:r>
              <a:rPr lang="en-US" altLang="ko-KR" dirty="0" err="1"/>
              <a:t>PostorderTraverse</a:t>
            </a:r>
            <a:r>
              <a:rPr lang="en-US" altLang="ko-KR" dirty="0"/>
              <a:t>(</a:t>
            </a:r>
            <a:r>
              <a:rPr lang="en-US" altLang="ko-KR" dirty="0" err="1"/>
              <a:t>bt</a:t>
            </a:r>
            <a:r>
              <a:rPr lang="en-US" altLang="ko-KR" dirty="0"/>
              <a:t>-&gt;left, action);</a:t>
            </a:r>
          </a:p>
          <a:p>
            <a:pPr fontAlgn="base"/>
            <a:r>
              <a:rPr lang="en-US" altLang="ko-KR" dirty="0"/>
              <a:t>	</a:t>
            </a:r>
            <a:r>
              <a:rPr lang="en-US" altLang="ko-KR" dirty="0" err="1"/>
              <a:t>PostorderTraverse</a:t>
            </a:r>
            <a:r>
              <a:rPr lang="en-US" altLang="ko-KR" dirty="0"/>
              <a:t>(</a:t>
            </a:r>
            <a:r>
              <a:rPr lang="en-US" altLang="ko-KR" dirty="0" err="1"/>
              <a:t>bt</a:t>
            </a:r>
            <a:r>
              <a:rPr lang="en-US" altLang="ko-KR" dirty="0"/>
              <a:t>-&gt;right, action);</a:t>
            </a:r>
          </a:p>
          <a:p>
            <a:pPr fontAlgn="base"/>
            <a:r>
              <a:rPr lang="en-US" altLang="ko-KR" dirty="0"/>
              <a:t>	action(</a:t>
            </a:r>
            <a:r>
              <a:rPr lang="en-US" altLang="ko-KR" dirty="0" err="1"/>
              <a:t>bt</a:t>
            </a:r>
            <a:r>
              <a:rPr lang="en-US" altLang="ko-KR" dirty="0"/>
              <a:t>-&gt;data);</a:t>
            </a:r>
          </a:p>
          <a:p>
            <a:pPr fontAlgn="base"/>
            <a:r>
              <a:rPr lang="en-US" altLang="ko-K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74970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21705"/>
            <a:ext cx="4572000" cy="443198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altLang="ko-KR" sz="1600" dirty="0" smtClean="0"/>
              <a:t>#</a:t>
            </a:r>
            <a:r>
              <a:rPr lang="en-US" altLang="ko-KR" sz="1600" dirty="0"/>
              <a:t>include &lt;</a:t>
            </a:r>
            <a:r>
              <a:rPr lang="en-US" altLang="ko-KR" sz="1600" dirty="0" err="1"/>
              <a:t>stdio.h</a:t>
            </a:r>
            <a:r>
              <a:rPr lang="en-US" altLang="ko-KR" sz="1600" dirty="0"/>
              <a:t>&gt;</a:t>
            </a:r>
          </a:p>
          <a:p>
            <a:pPr fontAlgn="base"/>
            <a:r>
              <a:rPr lang="en-US" altLang="ko-KR" sz="1600" dirty="0"/>
              <a:t>#include "BinaryTree2.h"</a:t>
            </a:r>
          </a:p>
          <a:p>
            <a:pPr fontAlgn="base"/>
            <a:r>
              <a:rPr lang="en-US" altLang="ko-KR" sz="1600" dirty="0"/>
              <a:t>void </a:t>
            </a:r>
            <a:r>
              <a:rPr lang="en-US" altLang="ko-KR" sz="1600" dirty="0" err="1"/>
              <a:t>ShowIntData</a:t>
            </a:r>
            <a:r>
              <a:rPr lang="en-US" altLang="ko-KR" sz="1600" dirty="0"/>
              <a:t>(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data);</a:t>
            </a:r>
          </a:p>
          <a:p>
            <a:pPr fontAlgn="base"/>
            <a:r>
              <a:rPr lang="en-US" altLang="ko-KR" sz="1600" dirty="0" err="1"/>
              <a:t>int</a:t>
            </a:r>
            <a:r>
              <a:rPr lang="en-US" altLang="ko-KR" sz="1600" dirty="0"/>
              <a:t> main(void)</a:t>
            </a:r>
          </a:p>
          <a:p>
            <a:pPr fontAlgn="base"/>
            <a:r>
              <a:rPr lang="en-US" altLang="ko-KR" sz="1600" dirty="0"/>
              <a:t>{</a:t>
            </a:r>
          </a:p>
          <a:p>
            <a:pPr fontAlgn="base"/>
            <a:r>
              <a:rPr lang="en-US" altLang="ko-KR" sz="1600" dirty="0"/>
              <a:t>	</a:t>
            </a:r>
            <a:r>
              <a:rPr lang="en-US" altLang="ko-KR" sz="1600" dirty="0" err="1"/>
              <a:t>BTreeNode</a:t>
            </a:r>
            <a:r>
              <a:rPr lang="en-US" altLang="ko-KR" sz="1600" dirty="0"/>
              <a:t> * bt1 = </a:t>
            </a:r>
            <a:r>
              <a:rPr lang="en-US" altLang="ko-KR" sz="1600" dirty="0" err="1"/>
              <a:t>MakeBTreeNode</a:t>
            </a:r>
            <a:r>
              <a:rPr lang="en-US" altLang="ko-KR" sz="1600" dirty="0"/>
              <a:t>();</a:t>
            </a:r>
          </a:p>
          <a:p>
            <a:pPr fontAlgn="base"/>
            <a:r>
              <a:rPr lang="en-US" altLang="ko-KR" sz="1600" dirty="0"/>
              <a:t>	</a:t>
            </a:r>
            <a:r>
              <a:rPr lang="en-US" altLang="ko-KR" sz="1600" dirty="0" err="1"/>
              <a:t>BTreeNode</a:t>
            </a:r>
            <a:r>
              <a:rPr lang="en-US" altLang="ko-KR" sz="1600" dirty="0"/>
              <a:t> * bt2 = </a:t>
            </a:r>
            <a:r>
              <a:rPr lang="en-US" altLang="ko-KR" sz="1600" dirty="0" err="1"/>
              <a:t>MakeBTreeNode</a:t>
            </a:r>
            <a:r>
              <a:rPr lang="en-US" altLang="ko-KR" sz="1600" dirty="0"/>
              <a:t>();</a:t>
            </a:r>
          </a:p>
          <a:p>
            <a:pPr fontAlgn="base"/>
            <a:r>
              <a:rPr lang="en-US" altLang="ko-KR" sz="1600" dirty="0"/>
              <a:t>	</a:t>
            </a:r>
            <a:r>
              <a:rPr lang="en-US" altLang="ko-KR" sz="1600" dirty="0" err="1"/>
              <a:t>BTreeNode</a:t>
            </a:r>
            <a:r>
              <a:rPr lang="en-US" altLang="ko-KR" sz="1600" dirty="0"/>
              <a:t> * bt3 = </a:t>
            </a:r>
            <a:r>
              <a:rPr lang="en-US" altLang="ko-KR" sz="1600" dirty="0" err="1"/>
              <a:t>MakeBTreeNode</a:t>
            </a:r>
            <a:r>
              <a:rPr lang="en-US" altLang="ko-KR" sz="1600" dirty="0"/>
              <a:t>();</a:t>
            </a:r>
          </a:p>
          <a:p>
            <a:pPr fontAlgn="base"/>
            <a:r>
              <a:rPr lang="en-US" altLang="ko-KR" sz="1600" dirty="0"/>
              <a:t>	</a:t>
            </a:r>
            <a:r>
              <a:rPr lang="en-US" altLang="ko-KR" sz="1600" dirty="0" err="1"/>
              <a:t>BTreeNode</a:t>
            </a:r>
            <a:r>
              <a:rPr lang="en-US" altLang="ko-KR" sz="1600" dirty="0"/>
              <a:t> * bt4 = </a:t>
            </a:r>
            <a:r>
              <a:rPr lang="en-US" altLang="ko-KR" sz="1600" dirty="0" err="1"/>
              <a:t>MakeBTreeNode</a:t>
            </a:r>
            <a:r>
              <a:rPr lang="en-US" altLang="ko-KR" sz="1600" dirty="0"/>
              <a:t>();</a:t>
            </a:r>
          </a:p>
          <a:p>
            <a:pPr fontAlgn="base"/>
            <a:r>
              <a:rPr lang="en-US" altLang="ko-KR" sz="1600" dirty="0"/>
              <a:t>	</a:t>
            </a:r>
            <a:r>
              <a:rPr lang="en-US" altLang="ko-KR" sz="1600" dirty="0" err="1"/>
              <a:t>BTreeNode</a:t>
            </a:r>
            <a:r>
              <a:rPr lang="en-US" altLang="ko-KR" sz="1600" dirty="0"/>
              <a:t> * bt5 = </a:t>
            </a:r>
            <a:r>
              <a:rPr lang="en-US" altLang="ko-KR" sz="1600" dirty="0" err="1"/>
              <a:t>MakeBTreeNode</a:t>
            </a:r>
            <a:r>
              <a:rPr lang="en-US" altLang="ko-KR" sz="1600" dirty="0"/>
              <a:t>();</a:t>
            </a:r>
          </a:p>
          <a:p>
            <a:pPr fontAlgn="base"/>
            <a:r>
              <a:rPr lang="en-US" altLang="ko-KR" sz="1600" dirty="0"/>
              <a:t>	</a:t>
            </a:r>
            <a:r>
              <a:rPr lang="en-US" altLang="ko-KR" sz="1600" dirty="0" err="1"/>
              <a:t>BTreeNode</a:t>
            </a:r>
            <a:r>
              <a:rPr lang="en-US" altLang="ko-KR" sz="1600" dirty="0"/>
              <a:t> * bt6 = </a:t>
            </a:r>
            <a:r>
              <a:rPr lang="en-US" altLang="ko-KR" sz="1600" dirty="0" err="1"/>
              <a:t>MakeBTreeNode</a:t>
            </a:r>
            <a:r>
              <a:rPr lang="en-US" altLang="ko-KR" sz="1600" dirty="0"/>
              <a:t>();</a:t>
            </a:r>
          </a:p>
          <a:p>
            <a:pPr fontAlgn="base"/>
            <a:r>
              <a:rPr lang="en-US" altLang="ko-KR" sz="1600" dirty="0"/>
              <a:t>	</a:t>
            </a:r>
            <a:r>
              <a:rPr lang="en-US" altLang="ko-KR" sz="1600" dirty="0" err="1"/>
              <a:t>SetData</a:t>
            </a:r>
            <a:r>
              <a:rPr lang="en-US" altLang="ko-KR" sz="1600" dirty="0"/>
              <a:t>(bt1, 1);</a:t>
            </a:r>
          </a:p>
          <a:p>
            <a:pPr fontAlgn="base"/>
            <a:r>
              <a:rPr lang="en-US" altLang="ko-KR" sz="1600" dirty="0"/>
              <a:t>	</a:t>
            </a:r>
            <a:r>
              <a:rPr lang="en-US" altLang="ko-KR" sz="1600" dirty="0" err="1"/>
              <a:t>SetData</a:t>
            </a:r>
            <a:r>
              <a:rPr lang="en-US" altLang="ko-KR" sz="1600" dirty="0"/>
              <a:t>(bt2, 2);</a:t>
            </a:r>
          </a:p>
          <a:p>
            <a:pPr fontAlgn="base"/>
            <a:r>
              <a:rPr lang="en-US" altLang="ko-KR" sz="1600" dirty="0"/>
              <a:t>	</a:t>
            </a:r>
            <a:r>
              <a:rPr lang="en-US" altLang="ko-KR" sz="1600" dirty="0" err="1"/>
              <a:t>SetData</a:t>
            </a:r>
            <a:r>
              <a:rPr lang="en-US" altLang="ko-KR" sz="1600" dirty="0"/>
              <a:t>(bt3, 3);</a:t>
            </a:r>
          </a:p>
          <a:p>
            <a:pPr fontAlgn="base"/>
            <a:r>
              <a:rPr lang="en-US" altLang="ko-KR" sz="1600" dirty="0"/>
              <a:t>	</a:t>
            </a:r>
            <a:r>
              <a:rPr lang="en-US" altLang="ko-KR" sz="1600" dirty="0" err="1"/>
              <a:t>SetData</a:t>
            </a:r>
            <a:r>
              <a:rPr lang="en-US" altLang="ko-KR" sz="1600" dirty="0"/>
              <a:t>(bt4, 4);</a:t>
            </a:r>
          </a:p>
          <a:p>
            <a:pPr fontAlgn="base"/>
            <a:r>
              <a:rPr lang="en-US" altLang="ko-KR" sz="1600" dirty="0"/>
              <a:t>	</a:t>
            </a:r>
            <a:r>
              <a:rPr lang="en-US" altLang="ko-KR" sz="1600" dirty="0" err="1"/>
              <a:t>SetData</a:t>
            </a:r>
            <a:r>
              <a:rPr lang="en-US" altLang="ko-KR" sz="1600" dirty="0"/>
              <a:t>(bt5, 5);</a:t>
            </a:r>
          </a:p>
          <a:p>
            <a:pPr fontAlgn="base"/>
            <a:r>
              <a:rPr lang="en-US" altLang="ko-KR" sz="1600" dirty="0"/>
              <a:t>	</a:t>
            </a:r>
            <a:r>
              <a:rPr lang="en-US" altLang="ko-KR" sz="1600" dirty="0" err="1"/>
              <a:t>SetData</a:t>
            </a:r>
            <a:r>
              <a:rPr lang="en-US" altLang="ko-KR" sz="1600" dirty="0"/>
              <a:t>(bt6, 6</a:t>
            </a:r>
            <a:r>
              <a:rPr lang="en-US" altLang="ko-KR" sz="1600" dirty="0" smtClean="0"/>
              <a:t>);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3779911" y="2009621"/>
            <a:ext cx="5341573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dirty="0" smtClean="0"/>
              <a:t>	</a:t>
            </a:r>
            <a:r>
              <a:rPr lang="en-US" altLang="ko-KR" dirty="0" err="1" smtClean="0"/>
              <a:t>MakeLeftSubTree</a:t>
            </a:r>
            <a:r>
              <a:rPr lang="en-US" altLang="ko-KR" dirty="0" smtClean="0"/>
              <a:t>(bt1, bt2);</a:t>
            </a:r>
          </a:p>
          <a:p>
            <a:pPr fontAlgn="base"/>
            <a:r>
              <a:rPr lang="en-US" altLang="ko-KR" dirty="0" smtClean="0"/>
              <a:t>	</a:t>
            </a:r>
            <a:r>
              <a:rPr lang="en-US" altLang="ko-KR" dirty="0" err="1" smtClean="0"/>
              <a:t>MakeRightSubTree</a:t>
            </a:r>
            <a:r>
              <a:rPr lang="en-US" altLang="ko-KR" dirty="0" smtClean="0"/>
              <a:t>(bt1, bt3);</a:t>
            </a:r>
          </a:p>
          <a:p>
            <a:pPr fontAlgn="base"/>
            <a:r>
              <a:rPr lang="en-US" altLang="ko-KR" dirty="0" smtClean="0"/>
              <a:t>	</a:t>
            </a:r>
            <a:r>
              <a:rPr lang="en-US" altLang="ko-KR" dirty="0" err="1" smtClean="0"/>
              <a:t>MakeLeftSubTree</a:t>
            </a:r>
            <a:r>
              <a:rPr lang="en-US" altLang="ko-KR" dirty="0" smtClean="0"/>
              <a:t>(bt2, bt4);</a:t>
            </a:r>
          </a:p>
          <a:p>
            <a:pPr fontAlgn="base"/>
            <a:r>
              <a:rPr lang="en-US" altLang="ko-KR" dirty="0" smtClean="0"/>
              <a:t>	</a:t>
            </a:r>
            <a:r>
              <a:rPr lang="en-US" altLang="ko-KR" dirty="0" err="1" smtClean="0"/>
              <a:t>MakeRightSubTree</a:t>
            </a:r>
            <a:r>
              <a:rPr lang="en-US" altLang="ko-KR" dirty="0" smtClean="0"/>
              <a:t>(bt2, bt5);</a:t>
            </a:r>
          </a:p>
          <a:p>
            <a:pPr fontAlgn="base"/>
            <a:r>
              <a:rPr lang="en-US" altLang="ko-KR" dirty="0" smtClean="0"/>
              <a:t>	</a:t>
            </a:r>
            <a:r>
              <a:rPr lang="en-US" altLang="ko-KR" dirty="0" err="1" smtClean="0"/>
              <a:t>MakeRightSubTree</a:t>
            </a:r>
            <a:r>
              <a:rPr lang="en-US" altLang="ko-KR" dirty="0" smtClean="0"/>
              <a:t>(bt3, bt6);</a:t>
            </a:r>
          </a:p>
          <a:p>
            <a:pPr fontAlgn="base"/>
            <a:r>
              <a:rPr lang="en-US" altLang="ko-KR" dirty="0" smtClean="0"/>
              <a:t>	</a:t>
            </a:r>
            <a:r>
              <a:rPr lang="en-US" altLang="ko-KR" dirty="0" err="1" smtClean="0"/>
              <a:t>PreorderTraverse</a:t>
            </a:r>
            <a:r>
              <a:rPr lang="en-US" altLang="ko-KR" dirty="0" smtClean="0"/>
              <a:t>(bt1, </a:t>
            </a:r>
            <a:r>
              <a:rPr lang="en-US" altLang="ko-KR" dirty="0" err="1" smtClean="0"/>
              <a:t>ShowIntData</a:t>
            </a:r>
            <a:r>
              <a:rPr lang="en-US" altLang="ko-KR" dirty="0" smtClean="0"/>
              <a:t>); </a:t>
            </a:r>
          </a:p>
          <a:p>
            <a:pPr fontAlgn="base"/>
            <a:r>
              <a:rPr lang="en-US" altLang="ko-KR" dirty="0" smtClean="0"/>
              <a:t>	</a:t>
            </a:r>
            <a:r>
              <a:rPr lang="en-US" altLang="ko-KR" dirty="0" err="1" smtClean="0"/>
              <a:t>printf</a:t>
            </a:r>
            <a:r>
              <a:rPr lang="en-US" altLang="ko-KR" dirty="0" smtClean="0"/>
              <a:t>("\n");</a:t>
            </a:r>
          </a:p>
          <a:p>
            <a:pPr fontAlgn="base"/>
            <a:r>
              <a:rPr lang="en-US" altLang="ko-KR" dirty="0" smtClean="0"/>
              <a:t>	</a:t>
            </a:r>
            <a:r>
              <a:rPr lang="en-US" altLang="ko-KR" dirty="0" err="1" smtClean="0"/>
              <a:t>InorderTraverse</a:t>
            </a:r>
            <a:r>
              <a:rPr lang="en-US" altLang="ko-KR" dirty="0" smtClean="0"/>
              <a:t>(bt1, </a:t>
            </a:r>
            <a:r>
              <a:rPr lang="en-US" altLang="ko-KR" dirty="0" err="1" smtClean="0"/>
              <a:t>ShowIntData</a:t>
            </a:r>
            <a:r>
              <a:rPr lang="en-US" altLang="ko-KR" dirty="0" smtClean="0"/>
              <a:t>);</a:t>
            </a:r>
          </a:p>
          <a:p>
            <a:pPr fontAlgn="base"/>
            <a:r>
              <a:rPr lang="en-US" altLang="ko-KR" dirty="0" smtClean="0"/>
              <a:t>	</a:t>
            </a:r>
            <a:r>
              <a:rPr lang="en-US" altLang="ko-KR" dirty="0" err="1" smtClean="0"/>
              <a:t>printf</a:t>
            </a:r>
            <a:r>
              <a:rPr lang="en-US" altLang="ko-KR" dirty="0" smtClean="0"/>
              <a:t>("\n");</a:t>
            </a:r>
          </a:p>
          <a:p>
            <a:pPr fontAlgn="base"/>
            <a:r>
              <a:rPr lang="en-US" altLang="ko-KR" dirty="0" smtClean="0"/>
              <a:t>	</a:t>
            </a:r>
            <a:r>
              <a:rPr lang="en-US" altLang="ko-KR" dirty="0" err="1" smtClean="0"/>
              <a:t>PostorderTraverse</a:t>
            </a:r>
            <a:r>
              <a:rPr lang="en-US" altLang="ko-KR" dirty="0" smtClean="0"/>
              <a:t>(bt1, </a:t>
            </a:r>
            <a:r>
              <a:rPr lang="en-US" altLang="ko-KR" dirty="0" err="1" smtClean="0"/>
              <a:t>ShowIntData</a:t>
            </a:r>
            <a:r>
              <a:rPr lang="en-US" altLang="ko-KR" dirty="0" smtClean="0"/>
              <a:t>);</a:t>
            </a:r>
          </a:p>
          <a:p>
            <a:pPr fontAlgn="base"/>
            <a:r>
              <a:rPr lang="en-US" altLang="ko-KR" dirty="0" smtClean="0"/>
              <a:t>	</a:t>
            </a:r>
            <a:r>
              <a:rPr lang="en-US" altLang="ko-KR" dirty="0" err="1" smtClean="0"/>
              <a:t>printf</a:t>
            </a:r>
            <a:r>
              <a:rPr lang="en-US" altLang="ko-KR" dirty="0" smtClean="0"/>
              <a:t>("\n");</a:t>
            </a:r>
          </a:p>
          <a:p>
            <a:pPr fontAlgn="base"/>
            <a:r>
              <a:rPr lang="en-US" altLang="ko-KR" dirty="0" smtClean="0"/>
              <a:t>	return 0;</a:t>
            </a:r>
          </a:p>
          <a:p>
            <a:pPr fontAlgn="base"/>
            <a:r>
              <a:rPr lang="en-US" altLang="ko-KR" dirty="0" smtClean="0"/>
              <a:t>}</a:t>
            </a:r>
          </a:p>
          <a:p>
            <a:pPr fontAlgn="base"/>
            <a:r>
              <a:rPr lang="en-US" altLang="ko-KR" dirty="0" smtClean="0"/>
              <a:t>void </a:t>
            </a:r>
            <a:r>
              <a:rPr lang="en-US" altLang="ko-KR" dirty="0" err="1" smtClean="0"/>
              <a:t>ShowIntData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data)</a:t>
            </a:r>
          </a:p>
          <a:p>
            <a:pPr fontAlgn="base"/>
            <a:r>
              <a:rPr lang="en-US" altLang="ko-KR" dirty="0" smtClean="0"/>
              <a:t>{</a:t>
            </a:r>
          </a:p>
          <a:p>
            <a:pPr fontAlgn="base"/>
            <a:r>
              <a:rPr lang="en-US" altLang="ko-KR" dirty="0" smtClean="0"/>
              <a:t>	</a:t>
            </a:r>
            <a:r>
              <a:rPr lang="en-US" altLang="ko-KR" dirty="0" err="1" smtClean="0"/>
              <a:t>printf</a:t>
            </a:r>
            <a:r>
              <a:rPr lang="en-US" altLang="ko-KR" dirty="0" smtClean="0"/>
              <a:t>("%d ", data);</a:t>
            </a:r>
          </a:p>
          <a:p>
            <a:pPr fontAlgn="base"/>
            <a:r>
              <a:rPr lang="en-US" altLang="ko-KR" dirty="0" smtClean="0"/>
              <a:t>}</a:t>
            </a:r>
            <a:endParaRPr lang="en-US" altLang="ko-KR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9220" name="_x199104904" descr="EMB00000d48533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3647" y="228599"/>
            <a:ext cx="2376264" cy="2524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5004048" y="457200"/>
            <a:ext cx="134989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dirty="0"/>
              <a:t>출력결과</a:t>
            </a:r>
          </a:p>
          <a:p>
            <a:pPr fontAlgn="base"/>
            <a:r>
              <a:rPr lang="en-US" altLang="ko-KR" dirty="0"/>
              <a:t>1 2 4 5 3 6</a:t>
            </a:r>
            <a:endParaRPr lang="ko-KR" altLang="en-US" dirty="0"/>
          </a:p>
          <a:p>
            <a:pPr fontAlgn="base"/>
            <a:r>
              <a:rPr lang="en-US" altLang="ko-KR" dirty="0"/>
              <a:t>4 2 5 1 3 6</a:t>
            </a:r>
            <a:endParaRPr lang="ko-KR" altLang="en-US" dirty="0"/>
          </a:p>
          <a:p>
            <a:pPr fontAlgn="base"/>
            <a:r>
              <a:rPr lang="en-US" altLang="ko-KR" dirty="0"/>
              <a:t>4 5 2 6 3 1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7563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수식트리</a:t>
            </a:r>
            <a:endParaRPr lang="ko-KR" altLang="en-US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41" name="_x199105704" descr="EMB00000d48531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6037" y="1325833"/>
            <a:ext cx="3971925" cy="5343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9280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23528" y="63974"/>
            <a:ext cx="8229600" cy="1143000"/>
          </a:xfrm>
        </p:spPr>
        <p:txBody>
          <a:bodyPr/>
          <a:lstStyle/>
          <a:p>
            <a:r>
              <a:rPr lang="ko-KR" altLang="en-US" dirty="0" smtClean="0"/>
              <a:t>수식 트리 생성</a:t>
            </a:r>
            <a:endParaRPr lang="ko-KR" altLang="en-US" dirty="0"/>
          </a:p>
        </p:txBody>
      </p:sp>
      <p:sp>
        <p:nvSpPr>
          <p:cNvPr id="3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1270" name="_x199104984" descr="EMB00000d48532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320" y="2012689"/>
            <a:ext cx="3276600" cy="1419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9" name="_x199105704" descr="EMB00000d48532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571" y="3442836"/>
            <a:ext cx="3276600" cy="1419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_x138366712" descr="EMB00000d48532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571" y="4851665"/>
            <a:ext cx="3276600" cy="1419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7" name="_x201129520" descr="EMB00000d48532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9816" y="2030710"/>
            <a:ext cx="3276600" cy="1419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6" name="_x201129920" descr="EMB00000d48532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9816" y="3449935"/>
            <a:ext cx="3276600" cy="1419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5" name="_x201130320" descr="EMB00000d48532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9816" y="4852679"/>
            <a:ext cx="3276600" cy="1419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6871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576" y="0"/>
            <a:ext cx="8229600" cy="1143000"/>
          </a:xfrm>
        </p:spPr>
        <p:txBody>
          <a:bodyPr/>
          <a:lstStyle/>
          <a:p>
            <a:pPr algn="r"/>
            <a:r>
              <a:rPr lang="ko-KR" altLang="en-US" dirty="0" smtClean="0"/>
              <a:t>수식 트리 계산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0" y="145077"/>
            <a:ext cx="9144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EvaluateExpTree</a:t>
            </a:r>
            <a:r>
              <a:rPr lang="en-US" altLang="ko-KR" dirty="0"/>
              <a:t>(</a:t>
            </a:r>
            <a:r>
              <a:rPr lang="en-US" altLang="ko-KR" dirty="0" err="1"/>
              <a:t>BTreeNode</a:t>
            </a:r>
            <a:r>
              <a:rPr lang="en-US" altLang="ko-KR" dirty="0"/>
              <a:t> * </a:t>
            </a:r>
            <a:r>
              <a:rPr lang="en-US" altLang="ko-KR" dirty="0" err="1"/>
              <a:t>bt</a:t>
            </a:r>
            <a:r>
              <a:rPr lang="en-US" altLang="ko-KR" dirty="0"/>
              <a:t>)</a:t>
            </a:r>
          </a:p>
          <a:p>
            <a:pPr fontAlgn="base"/>
            <a:r>
              <a:rPr lang="en-US" altLang="ko-KR" dirty="0"/>
              <a:t>{</a:t>
            </a:r>
          </a:p>
          <a:p>
            <a:pPr fontAlgn="base"/>
            <a:r>
              <a:rPr lang="en-US" altLang="ko-KR" dirty="0"/>
              <a:t>	</a:t>
            </a:r>
            <a:r>
              <a:rPr lang="en-US" altLang="ko-KR" dirty="0" err="1"/>
              <a:t>int</a:t>
            </a:r>
            <a:r>
              <a:rPr lang="en-US" altLang="ko-KR" dirty="0"/>
              <a:t> op1, op2;</a:t>
            </a:r>
          </a:p>
          <a:p>
            <a:pPr fontAlgn="base"/>
            <a:r>
              <a:rPr lang="en-US" altLang="ko-KR" dirty="0"/>
              <a:t>	</a:t>
            </a:r>
          </a:p>
          <a:p>
            <a:pPr fontAlgn="base"/>
            <a:r>
              <a:rPr lang="en-US" altLang="ko-KR" dirty="0"/>
              <a:t>	if(</a:t>
            </a:r>
            <a:r>
              <a:rPr lang="en-US" altLang="ko-KR" dirty="0" err="1"/>
              <a:t>GetLeftSubTree</a:t>
            </a:r>
            <a:r>
              <a:rPr lang="en-US" altLang="ko-KR" dirty="0"/>
              <a:t>(</a:t>
            </a:r>
            <a:r>
              <a:rPr lang="en-US" altLang="ko-KR" dirty="0" err="1"/>
              <a:t>bt</a:t>
            </a:r>
            <a:r>
              <a:rPr lang="en-US" altLang="ko-KR" dirty="0"/>
              <a:t>)==NULL &amp;&amp; </a:t>
            </a:r>
            <a:r>
              <a:rPr lang="en-US" altLang="ko-KR" dirty="0" err="1"/>
              <a:t>GetRightSubTree</a:t>
            </a:r>
            <a:r>
              <a:rPr lang="en-US" altLang="ko-KR" dirty="0"/>
              <a:t>(</a:t>
            </a:r>
            <a:r>
              <a:rPr lang="en-US" altLang="ko-KR" dirty="0" err="1"/>
              <a:t>bt</a:t>
            </a:r>
            <a:r>
              <a:rPr lang="en-US" altLang="ko-KR" dirty="0"/>
              <a:t>)==NULL</a:t>
            </a:r>
            <a:r>
              <a:rPr lang="en-US" altLang="ko-KR" dirty="0" smtClean="0"/>
              <a:t>)</a:t>
            </a:r>
          </a:p>
          <a:p>
            <a:pPr fontAlgn="base"/>
            <a:r>
              <a:rPr lang="en-US" altLang="ko-KR" dirty="0"/>
              <a:t>	</a:t>
            </a:r>
            <a:r>
              <a:rPr lang="en-US" altLang="ko-KR" dirty="0" smtClean="0"/>
              <a:t>						//</a:t>
            </a:r>
            <a:r>
              <a:rPr lang="ko-KR" altLang="en-US" dirty="0"/>
              <a:t>단말 </a:t>
            </a:r>
            <a:r>
              <a:rPr lang="ko-KR" altLang="en-US" dirty="0" err="1"/>
              <a:t>노드라면</a:t>
            </a:r>
            <a:endParaRPr lang="ko-KR" altLang="en-US" dirty="0"/>
          </a:p>
          <a:p>
            <a:pPr fontAlgn="base"/>
            <a:r>
              <a:rPr lang="ko-KR" altLang="en-US" dirty="0"/>
              <a:t>		</a:t>
            </a:r>
            <a:r>
              <a:rPr lang="en-US" altLang="ko-KR" dirty="0"/>
              <a:t>return </a:t>
            </a:r>
            <a:r>
              <a:rPr lang="en-US" altLang="ko-KR" dirty="0" err="1"/>
              <a:t>GetData</a:t>
            </a:r>
            <a:r>
              <a:rPr lang="en-US" altLang="ko-KR" dirty="0"/>
              <a:t>(</a:t>
            </a:r>
            <a:r>
              <a:rPr lang="en-US" altLang="ko-KR" dirty="0" err="1"/>
              <a:t>bt</a:t>
            </a:r>
            <a:r>
              <a:rPr lang="en-US" altLang="ko-KR" dirty="0"/>
              <a:t>);</a:t>
            </a:r>
          </a:p>
          <a:p>
            <a:pPr fontAlgn="base"/>
            <a:r>
              <a:rPr lang="en-US" altLang="ko-KR" dirty="0"/>
              <a:t>	//</a:t>
            </a:r>
            <a:r>
              <a:rPr lang="ko-KR" altLang="en-US" dirty="0" err="1"/>
              <a:t>단말노드이므로</a:t>
            </a:r>
            <a:r>
              <a:rPr lang="ko-KR" altLang="en-US" dirty="0"/>
              <a:t> </a:t>
            </a:r>
            <a:r>
              <a:rPr lang="ko-KR" altLang="en-US" dirty="0" err="1"/>
              <a:t>피연산자다</a:t>
            </a:r>
            <a:r>
              <a:rPr lang="en-US" altLang="ko-KR" dirty="0"/>
              <a:t>. </a:t>
            </a:r>
            <a:endParaRPr lang="ko-KR" altLang="en-US" dirty="0"/>
          </a:p>
          <a:p>
            <a:pPr fontAlgn="base"/>
            <a:r>
              <a:rPr lang="ko-KR" altLang="en-US" dirty="0"/>
              <a:t>	</a:t>
            </a:r>
            <a:r>
              <a:rPr lang="en-US" altLang="ko-KR" dirty="0"/>
              <a:t>op1 = </a:t>
            </a:r>
            <a:r>
              <a:rPr lang="en-US" altLang="ko-KR" dirty="0" err="1"/>
              <a:t>EvaluateExpTree</a:t>
            </a:r>
            <a:r>
              <a:rPr lang="en-US" altLang="ko-KR" dirty="0"/>
              <a:t>(</a:t>
            </a:r>
            <a:r>
              <a:rPr lang="en-US" altLang="ko-KR" dirty="0" err="1"/>
              <a:t>GetLeftSubTree</a:t>
            </a:r>
            <a:r>
              <a:rPr lang="en-US" altLang="ko-KR" dirty="0"/>
              <a:t>(</a:t>
            </a:r>
            <a:r>
              <a:rPr lang="en-US" altLang="ko-KR" dirty="0" err="1"/>
              <a:t>bt</a:t>
            </a:r>
            <a:r>
              <a:rPr lang="en-US" altLang="ko-KR" dirty="0"/>
              <a:t>));//</a:t>
            </a:r>
            <a:r>
              <a:rPr lang="ko-KR" altLang="en-US" dirty="0"/>
              <a:t>왼쪽 서브 트리 계산</a:t>
            </a:r>
          </a:p>
          <a:p>
            <a:pPr fontAlgn="base"/>
            <a:r>
              <a:rPr lang="ko-KR" altLang="en-US" dirty="0"/>
              <a:t>	</a:t>
            </a:r>
            <a:r>
              <a:rPr lang="en-US" altLang="ko-KR" dirty="0"/>
              <a:t>op2 = </a:t>
            </a:r>
            <a:r>
              <a:rPr lang="en-US" altLang="ko-KR" dirty="0" err="1"/>
              <a:t>EvaluateExpTree</a:t>
            </a:r>
            <a:r>
              <a:rPr lang="en-US" altLang="ko-KR" dirty="0"/>
              <a:t>(</a:t>
            </a:r>
            <a:r>
              <a:rPr lang="en-US" altLang="ko-KR" dirty="0" err="1"/>
              <a:t>GetRightSubTree</a:t>
            </a:r>
            <a:r>
              <a:rPr lang="en-US" altLang="ko-KR" dirty="0"/>
              <a:t>(</a:t>
            </a:r>
            <a:r>
              <a:rPr lang="en-US" altLang="ko-KR" dirty="0" err="1"/>
              <a:t>bt</a:t>
            </a:r>
            <a:r>
              <a:rPr lang="en-US" altLang="ko-KR" dirty="0"/>
              <a:t>));//</a:t>
            </a:r>
            <a:r>
              <a:rPr lang="ko-KR" altLang="en-US" dirty="0"/>
              <a:t>오른쪽 서브 트리 계산</a:t>
            </a:r>
          </a:p>
          <a:p>
            <a:pPr fontAlgn="base"/>
            <a:r>
              <a:rPr lang="ko-KR" altLang="en-US" dirty="0"/>
              <a:t>	</a:t>
            </a:r>
            <a:r>
              <a:rPr lang="en-US" altLang="ko-KR" dirty="0"/>
              <a:t>//op1</a:t>
            </a:r>
            <a:r>
              <a:rPr lang="ko-KR" altLang="en-US" dirty="0"/>
              <a:t>과 </a:t>
            </a:r>
            <a:r>
              <a:rPr lang="en-US" altLang="ko-KR" dirty="0"/>
              <a:t>op2</a:t>
            </a:r>
            <a:r>
              <a:rPr lang="ko-KR" altLang="en-US" dirty="0"/>
              <a:t>에는 </a:t>
            </a:r>
            <a:r>
              <a:rPr lang="ko-KR" altLang="en-US" dirty="0" err="1"/>
              <a:t>피연산자가</a:t>
            </a:r>
            <a:r>
              <a:rPr lang="ko-KR" altLang="en-US" dirty="0"/>
              <a:t> 들어간다</a:t>
            </a:r>
            <a:r>
              <a:rPr lang="en-US" altLang="ko-KR" dirty="0"/>
              <a:t>.</a:t>
            </a:r>
            <a:endParaRPr lang="ko-KR" altLang="en-US" dirty="0"/>
          </a:p>
          <a:p>
            <a:pPr fontAlgn="base"/>
            <a:r>
              <a:rPr lang="ko-KR" altLang="en-US" dirty="0"/>
              <a:t>	</a:t>
            </a:r>
            <a:r>
              <a:rPr lang="en-US" altLang="ko-KR" dirty="0"/>
              <a:t>switch(</a:t>
            </a:r>
            <a:r>
              <a:rPr lang="en-US" altLang="ko-KR" dirty="0" err="1"/>
              <a:t>GetData</a:t>
            </a:r>
            <a:r>
              <a:rPr lang="en-US" altLang="ko-KR" dirty="0"/>
              <a:t>(</a:t>
            </a:r>
            <a:r>
              <a:rPr lang="en-US" altLang="ko-KR" dirty="0" err="1"/>
              <a:t>bt</a:t>
            </a:r>
            <a:r>
              <a:rPr lang="en-US" altLang="ko-KR" dirty="0"/>
              <a:t>))//</a:t>
            </a:r>
            <a:r>
              <a:rPr lang="ko-KR" altLang="en-US" dirty="0"/>
              <a:t>연산자 확인하여 연산을 진행하고</a:t>
            </a:r>
          </a:p>
          <a:p>
            <a:pPr fontAlgn="base"/>
            <a:r>
              <a:rPr lang="ko-KR" altLang="en-US" dirty="0"/>
              <a:t>	</a:t>
            </a:r>
            <a:r>
              <a:rPr lang="en-US" altLang="ko-KR" dirty="0"/>
              <a:t>{</a:t>
            </a:r>
            <a:endParaRPr lang="ko-KR" altLang="en-US" dirty="0"/>
          </a:p>
          <a:p>
            <a:pPr fontAlgn="base"/>
            <a:r>
              <a:rPr lang="ko-KR" altLang="en-US" dirty="0"/>
              <a:t>	</a:t>
            </a:r>
            <a:r>
              <a:rPr lang="en-US" altLang="ko-KR" dirty="0"/>
              <a:t>case '+':</a:t>
            </a:r>
          </a:p>
          <a:p>
            <a:pPr fontAlgn="base"/>
            <a:r>
              <a:rPr lang="en-US" altLang="ko-KR" dirty="0"/>
              <a:t>		return op1+op2;</a:t>
            </a:r>
          </a:p>
          <a:p>
            <a:pPr fontAlgn="base"/>
            <a:r>
              <a:rPr lang="en-US" altLang="ko-KR" dirty="0"/>
              <a:t>	case '-':</a:t>
            </a:r>
          </a:p>
          <a:p>
            <a:pPr fontAlgn="base"/>
            <a:r>
              <a:rPr lang="en-US" altLang="ko-KR" dirty="0"/>
              <a:t>		return op1-op2;</a:t>
            </a:r>
          </a:p>
          <a:p>
            <a:pPr fontAlgn="base"/>
            <a:r>
              <a:rPr lang="en-US" altLang="ko-KR" dirty="0"/>
              <a:t>	case '*':</a:t>
            </a:r>
          </a:p>
          <a:p>
            <a:pPr fontAlgn="base"/>
            <a:r>
              <a:rPr lang="en-US" altLang="ko-KR" dirty="0"/>
              <a:t>		return op1*op2;</a:t>
            </a:r>
          </a:p>
          <a:p>
            <a:pPr fontAlgn="base"/>
            <a:r>
              <a:rPr lang="en-US" altLang="ko-KR" dirty="0"/>
              <a:t>	case '/':</a:t>
            </a:r>
          </a:p>
          <a:p>
            <a:pPr fontAlgn="base"/>
            <a:r>
              <a:rPr lang="en-US" altLang="ko-KR" dirty="0"/>
              <a:t>		return op1/op2;</a:t>
            </a:r>
          </a:p>
          <a:p>
            <a:pPr fontAlgn="base"/>
            <a:r>
              <a:rPr lang="en-US" altLang="ko-KR" dirty="0"/>
              <a:t>	}//</a:t>
            </a:r>
            <a:r>
              <a:rPr lang="ko-KR" altLang="en-US" dirty="0"/>
              <a:t>계산 결과 값을 반환한다</a:t>
            </a:r>
            <a:r>
              <a:rPr lang="en-US" altLang="ko-KR" dirty="0"/>
              <a:t>.</a:t>
            </a:r>
            <a:endParaRPr lang="ko-KR" altLang="en-US" dirty="0"/>
          </a:p>
          <a:p>
            <a:pPr fontAlgn="base"/>
            <a:r>
              <a:rPr lang="ko-KR" altLang="en-US" dirty="0"/>
              <a:t>	</a:t>
            </a:r>
            <a:r>
              <a:rPr lang="en-US" altLang="ko-KR" dirty="0"/>
              <a:t>return 0;</a:t>
            </a:r>
          </a:p>
          <a:p>
            <a:pPr fontAlgn="base"/>
            <a:r>
              <a:rPr lang="en-US" altLang="ko-K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43378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79512" y="73069"/>
            <a:ext cx="7848872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dirty="0" err="1"/>
              <a:t>BTreeNode</a:t>
            </a:r>
            <a:r>
              <a:rPr lang="en-US" altLang="ko-KR" dirty="0"/>
              <a:t> * </a:t>
            </a:r>
            <a:r>
              <a:rPr lang="en-US" altLang="ko-KR" dirty="0" err="1"/>
              <a:t>MakeExpTree</a:t>
            </a:r>
            <a:r>
              <a:rPr lang="en-US" altLang="ko-KR" dirty="0"/>
              <a:t>(char </a:t>
            </a:r>
            <a:r>
              <a:rPr lang="en-US" altLang="ko-KR" dirty="0" err="1"/>
              <a:t>exp</a:t>
            </a:r>
            <a:r>
              <a:rPr lang="en-US" altLang="ko-KR" dirty="0" smtClean="0"/>
              <a:t>[])</a:t>
            </a:r>
            <a:endParaRPr lang="ko-KR" altLang="en-US" dirty="0"/>
          </a:p>
          <a:p>
            <a:pPr fontAlgn="base"/>
            <a:r>
              <a:rPr lang="en-US" altLang="ko-KR" dirty="0"/>
              <a:t>{</a:t>
            </a:r>
            <a:endParaRPr lang="ko-KR" altLang="en-US" dirty="0"/>
          </a:p>
          <a:p>
            <a:pPr fontAlgn="base"/>
            <a:r>
              <a:rPr lang="ko-KR" altLang="en-US" dirty="0"/>
              <a:t>	</a:t>
            </a:r>
            <a:r>
              <a:rPr lang="en-US" altLang="ko-KR" dirty="0"/>
              <a:t>Stack </a:t>
            </a:r>
            <a:r>
              <a:rPr lang="en-US" altLang="ko-KR" dirty="0" err="1"/>
              <a:t>stack</a:t>
            </a:r>
            <a:r>
              <a:rPr lang="en-US" altLang="ko-KR" dirty="0"/>
              <a:t>;</a:t>
            </a:r>
          </a:p>
          <a:p>
            <a:pPr fontAlgn="base"/>
            <a:r>
              <a:rPr lang="en-US" altLang="ko-KR" dirty="0"/>
              <a:t>	</a:t>
            </a:r>
            <a:r>
              <a:rPr lang="en-US" altLang="ko-KR" dirty="0" err="1"/>
              <a:t>BTreeNode</a:t>
            </a:r>
            <a:r>
              <a:rPr lang="en-US" altLang="ko-KR" dirty="0"/>
              <a:t> * </a:t>
            </a:r>
            <a:r>
              <a:rPr lang="en-US" altLang="ko-KR" dirty="0" err="1"/>
              <a:t>pnode</a:t>
            </a:r>
            <a:r>
              <a:rPr lang="en-US" altLang="ko-KR" dirty="0"/>
              <a:t>;</a:t>
            </a:r>
          </a:p>
          <a:p>
            <a:pPr fontAlgn="base"/>
            <a:r>
              <a:rPr lang="en-US" altLang="ko-KR" dirty="0"/>
              <a:t>	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expLen</a:t>
            </a:r>
            <a:r>
              <a:rPr lang="en-US" altLang="ko-KR" dirty="0"/>
              <a:t> = </a:t>
            </a:r>
            <a:r>
              <a:rPr lang="en-US" altLang="ko-KR" dirty="0" err="1"/>
              <a:t>strlen</a:t>
            </a:r>
            <a:r>
              <a:rPr lang="en-US" altLang="ko-KR" dirty="0"/>
              <a:t>(</a:t>
            </a:r>
            <a:r>
              <a:rPr lang="en-US" altLang="ko-KR" dirty="0" err="1"/>
              <a:t>exp</a:t>
            </a:r>
            <a:r>
              <a:rPr lang="en-US" altLang="ko-KR" dirty="0"/>
              <a:t>);</a:t>
            </a:r>
          </a:p>
          <a:p>
            <a:pPr fontAlgn="base"/>
            <a:r>
              <a:rPr lang="en-US" altLang="ko-KR" dirty="0"/>
              <a:t>	</a:t>
            </a:r>
            <a:r>
              <a:rPr lang="en-US" altLang="ko-KR" dirty="0" err="1"/>
              <a:t>int</a:t>
            </a:r>
            <a:r>
              <a:rPr lang="en-US" altLang="ko-KR" dirty="0"/>
              <a:t> i;</a:t>
            </a:r>
          </a:p>
          <a:p>
            <a:pPr fontAlgn="base"/>
            <a:r>
              <a:rPr lang="en-US" altLang="ko-KR" dirty="0"/>
              <a:t>	</a:t>
            </a:r>
            <a:r>
              <a:rPr lang="en-US" altLang="ko-KR" dirty="0" err="1"/>
              <a:t>StackInit</a:t>
            </a:r>
            <a:r>
              <a:rPr lang="en-US" altLang="ko-KR" dirty="0"/>
              <a:t>(&amp;stack);</a:t>
            </a:r>
          </a:p>
          <a:p>
            <a:pPr fontAlgn="base"/>
            <a:r>
              <a:rPr lang="en-US" altLang="ko-KR" dirty="0"/>
              <a:t>	for(i=0; i&lt;</a:t>
            </a:r>
            <a:r>
              <a:rPr lang="en-US" altLang="ko-KR" dirty="0" err="1"/>
              <a:t>expLen</a:t>
            </a:r>
            <a:r>
              <a:rPr lang="en-US" altLang="ko-KR" dirty="0"/>
              <a:t>; i++)</a:t>
            </a:r>
          </a:p>
          <a:p>
            <a:pPr fontAlgn="base"/>
            <a:r>
              <a:rPr lang="en-US" altLang="ko-KR" dirty="0"/>
              <a:t>	{</a:t>
            </a:r>
          </a:p>
          <a:p>
            <a:pPr fontAlgn="base"/>
            <a:r>
              <a:rPr lang="en-US" altLang="ko-KR" dirty="0"/>
              <a:t>		</a:t>
            </a:r>
            <a:r>
              <a:rPr lang="en-US" altLang="ko-KR" dirty="0" err="1"/>
              <a:t>pnode</a:t>
            </a:r>
            <a:r>
              <a:rPr lang="en-US" altLang="ko-KR" dirty="0"/>
              <a:t> = </a:t>
            </a:r>
            <a:r>
              <a:rPr lang="en-US" altLang="ko-KR" dirty="0" err="1"/>
              <a:t>MakeBTreeNode</a:t>
            </a:r>
            <a:r>
              <a:rPr lang="en-US" altLang="ko-KR" dirty="0"/>
              <a:t>();</a:t>
            </a:r>
          </a:p>
          <a:p>
            <a:pPr fontAlgn="base"/>
            <a:r>
              <a:rPr lang="en-US" altLang="ko-KR" dirty="0"/>
              <a:t>		if(</a:t>
            </a:r>
            <a:r>
              <a:rPr lang="en-US" altLang="ko-KR" dirty="0" err="1"/>
              <a:t>isdigit</a:t>
            </a:r>
            <a:r>
              <a:rPr lang="en-US" altLang="ko-KR" dirty="0"/>
              <a:t>(</a:t>
            </a:r>
            <a:r>
              <a:rPr lang="en-US" altLang="ko-KR" dirty="0" err="1"/>
              <a:t>exp</a:t>
            </a:r>
            <a:r>
              <a:rPr lang="en-US" altLang="ko-KR" dirty="0"/>
              <a:t>[i]))	// </a:t>
            </a:r>
            <a:r>
              <a:rPr lang="ko-KR" altLang="en-US" dirty="0" err="1"/>
              <a:t>피연산자라면</a:t>
            </a:r>
            <a:r>
              <a:rPr lang="en-US" altLang="ko-KR" dirty="0"/>
              <a:t>...</a:t>
            </a:r>
            <a:endParaRPr lang="ko-KR" altLang="en-US" dirty="0"/>
          </a:p>
          <a:p>
            <a:pPr fontAlgn="base"/>
            <a:r>
              <a:rPr lang="ko-KR" altLang="en-US" dirty="0"/>
              <a:t>		</a:t>
            </a:r>
            <a:r>
              <a:rPr lang="en-US" altLang="ko-KR" dirty="0"/>
              <a:t>{</a:t>
            </a:r>
            <a:endParaRPr lang="ko-KR" altLang="en-US" dirty="0"/>
          </a:p>
          <a:p>
            <a:pPr fontAlgn="base"/>
            <a:r>
              <a:rPr lang="ko-KR" altLang="en-US" dirty="0"/>
              <a:t>			</a:t>
            </a:r>
            <a:r>
              <a:rPr lang="en-US" altLang="ko-KR" dirty="0" err="1"/>
              <a:t>SetData</a:t>
            </a:r>
            <a:r>
              <a:rPr lang="en-US" altLang="ko-KR" dirty="0"/>
              <a:t>(</a:t>
            </a:r>
            <a:r>
              <a:rPr lang="en-US" altLang="ko-KR" dirty="0" err="1"/>
              <a:t>pnode</a:t>
            </a:r>
            <a:r>
              <a:rPr lang="en-US" altLang="ko-KR" dirty="0"/>
              <a:t>, </a:t>
            </a:r>
            <a:r>
              <a:rPr lang="en-US" altLang="ko-KR" dirty="0" err="1"/>
              <a:t>exp</a:t>
            </a:r>
            <a:r>
              <a:rPr lang="en-US" altLang="ko-KR" dirty="0"/>
              <a:t>[i]-'0');</a:t>
            </a:r>
          </a:p>
          <a:p>
            <a:pPr fontAlgn="base"/>
            <a:r>
              <a:rPr lang="en-US" altLang="ko-KR" dirty="0"/>
              <a:t>		}</a:t>
            </a:r>
          </a:p>
          <a:p>
            <a:pPr fontAlgn="base"/>
            <a:r>
              <a:rPr lang="en-US" altLang="ko-KR" dirty="0"/>
              <a:t>		else	// </a:t>
            </a:r>
            <a:r>
              <a:rPr lang="ko-KR" altLang="en-US" dirty="0"/>
              <a:t>연산자라면</a:t>
            </a:r>
            <a:r>
              <a:rPr lang="en-US" altLang="ko-KR" dirty="0"/>
              <a:t>...</a:t>
            </a:r>
            <a:endParaRPr lang="ko-KR" altLang="en-US" dirty="0"/>
          </a:p>
          <a:p>
            <a:pPr fontAlgn="base"/>
            <a:r>
              <a:rPr lang="ko-KR" altLang="en-US" dirty="0"/>
              <a:t>		</a:t>
            </a:r>
            <a:r>
              <a:rPr lang="en-US" altLang="ko-KR" dirty="0"/>
              <a:t>{</a:t>
            </a:r>
            <a:endParaRPr lang="ko-KR" altLang="en-US" dirty="0"/>
          </a:p>
          <a:p>
            <a:pPr fontAlgn="base"/>
            <a:r>
              <a:rPr lang="ko-KR" altLang="en-US" dirty="0"/>
              <a:t>			</a:t>
            </a:r>
            <a:r>
              <a:rPr lang="en-US" altLang="ko-KR" dirty="0" err="1"/>
              <a:t>MakeRightSubTree</a:t>
            </a:r>
            <a:r>
              <a:rPr lang="en-US" altLang="ko-KR" dirty="0"/>
              <a:t>(</a:t>
            </a:r>
            <a:r>
              <a:rPr lang="en-US" altLang="ko-KR" dirty="0" err="1"/>
              <a:t>pnode</a:t>
            </a:r>
            <a:r>
              <a:rPr lang="en-US" altLang="ko-KR" dirty="0"/>
              <a:t>, </a:t>
            </a:r>
            <a:r>
              <a:rPr lang="en-US" altLang="ko-KR" dirty="0" err="1"/>
              <a:t>SPop</a:t>
            </a:r>
            <a:r>
              <a:rPr lang="en-US" altLang="ko-KR" dirty="0"/>
              <a:t>(&amp;stack));</a:t>
            </a:r>
          </a:p>
          <a:p>
            <a:pPr fontAlgn="base"/>
            <a:r>
              <a:rPr lang="en-US" altLang="ko-KR" dirty="0"/>
              <a:t>			</a:t>
            </a:r>
            <a:r>
              <a:rPr lang="en-US" altLang="ko-KR" dirty="0" err="1"/>
              <a:t>MakeLeftSubTree</a:t>
            </a:r>
            <a:r>
              <a:rPr lang="en-US" altLang="ko-KR" dirty="0"/>
              <a:t>(</a:t>
            </a:r>
            <a:r>
              <a:rPr lang="en-US" altLang="ko-KR" dirty="0" err="1"/>
              <a:t>pnode</a:t>
            </a:r>
            <a:r>
              <a:rPr lang="en-US" altLang="ko-KR" dirty="0"/>
              <a:t>, </a:t>
            </a:r>
            <a:r>
              <a:rPr lang="en-US" altLang="ko-KR" dirty="0" err="1"/>
              <a:t>SPop</a:t>
            </a:r>
            <a:r>
              <a:rPr lang="en-US" altLang="ko-KR" dirty="0"/>
              <a:t>(&amp;stack));</a:t>
            </a:r>
          </a:p>
          <a:p>
            <a:pPr fontAlgn="base"/>
            <a:r>
              <a:rPr lang="en-US" altLang="ko-KR" dirty="0"/>
              <a:t>			</a:t>
            </a:r>
            <a:r>
              <a:rPr lang="en-US" altLang="ko-KR" dirty="0" err="1"/>
              <a:t>SetData</a:t>
            </a:r>
            <a:r>
              <a:rPr lang="en-US" altLang="ko-KR" dirty="0"/>
              <a:t>(</a:t>
            </a:r>
            <a:r>
              <a:rPr lang="en-US" altLang="ko-KR" dirty="0" err="1"/>
              <a:t>pnode</a:t>
            </a:r>
            <a:r>
              <a:rPr lang="en-US" altLang="ko-KR" dirty="0"/>
              <a:t>, </a:t>
            </a:r>
            <a:r>
              <a:rPr lang="en-US" altLang="ko-KR" dirty="0" err="1"/>
              <a:t>exp</a:t>
            </a:r>
            <a:r>
              <a:rPr lang="en-US" altLang="ko-KR" dirty="0"/>
              <a:t>[i]);</a:t>
            </a:r>
          </a:p>
          <a:p>
            <a:pPr fontAlgn="base"/>
            <a:r>
              <a:rPr lang="en-US" altLang="ko-KR" dirty="0"/>
              <a:t>		}</a:t>
            </a:r>
          </a:p>
          <a:p>
            <a:pPr fontAlgn="base"/>
            <a:r>
              <a:rPr lang="en-US" altLang="ko-KR" dirty="0"/>
              <a:t>		</a:t>
            </a:r>
            <a:r>
              <a:rPr lang="en-US" altLang="ko-KR" dirty="0" err="1"/>
              <a:t>SPush</a:t>
            </a:r>
            <a:r>
              <a:rPr lang="en-US" altLang="ko-KR" dirty="0"/>
              <a:t>(&amp;stack, </a:t>
            </a:r>
            <a:r>
              <a:rPr lang="en-US" altLang="ko-KR" dirty="0" err="1"/>
              <a:t>pnode</a:t>
            </a:r>
            <a:r>
              <a:rPr lang="en-US" altLang="ko-KR" dirty="0"/>
              <a:t>);</a:t>
            </a:r>
          </a:p>
          <a:p>
            <a:pPr fontAlgn="base"/>
            <a:r>
              <a:rPr lang="en-US" altLang="ko-KR" dirty="0"/>
              <a:t>	}</a:t>
            </a:r>
          </a:p>
          <a:p>
            <a:pPr fontAlgn="base"/>
            <a:r>
              <a:rPr lang="en-US" altLang="ko-KR" dirty="0"/>
              <a:t>	return </a:t>
            </a:r>
            <a:r>
              <a:rPr lang="en-US" altLang="ko-KR" dirty="0" err="1"/>
              <a:t>SPop</a:t>
            </a:r>
            <a:r>
              <a:rPr lang="en-US" altLang="ko-KR" dirty="0"/>
              <a:t>(&amp;stack);</a:t>
            </a:r>
          </a:p>
          <a:p>
            <a:pPr fontAlgn="base"/>
            <a:r>
              <a:rPr lang="en-US" altLang="ko-KR" dirty="0"/>
              <a:t>}</a:t>
            </a:r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755576" y="0"/>
            <a:ext cx="8229600" cy="1143000"/>
          </a:xfrm>
        </p:spPr>
        <p:txBody>
          <a:bodyPr/>
          <a:lstStyle/>
          <a:p>
            <a:pPr algn="r"/>
            <a:r>
              <a:rPr lang="ko-KR" altLang="en-US" dirty="0" smtClean="0"/>
              <a:t>구</a:t>
            </a:r>
            <a:r>
              <a:rPr lang="ko-KR" altLang="en-US" dirty="0"/>
              <a:t>현</a:t>
            </a:r>
          </a:p>
        </p:txBody>
      </p:sp>
    </p:spTree>
    <p:extLst>
      <p:ext uri="{BB962C8B-B14F-4D97-AF65-F5344CB8AC3E}">
        <p14:creationId xmlns:p14="http://schemas.microsoft.com/office/powerpoint/2010/main" val="970120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7" name="_x199189008" descr="EMB00000d48532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9692" y="4149079"/>
            <a:ext cx="3811588" cy="1357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_x199189648" descr="EMB00000d48532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8204" y="1700807"/>
            <a:ext cx="1393825" cy="4518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" name="_x199190048" descr="EMB00000d48532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7684" y="1844823"/>
            <a:ext cx="3811588" cy="1639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ko-KR" altLang="en-US" dirty="0" err="1" smtClean="0"/>
              <a:t>트리의</a:t>
            </a:r>
            <a:r>
              <a:rPr lang="ko-KR" altLang="en-US" dirty="0" smtClean="0"/>
              <a:t> 예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5148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44016" y="908720"/>
            <a:ext cx="8964488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EvaluateExpTree</a:t>
            </a:r>
            <a:r>
              <a:rPr lang="en-US" altLang="ko-KR" dirty="0"/>
              <a:t>(</a:t>
            </a:r>
            <a:r>
              <a:rPr lang="en-US" altLang="ko-KR" dirty="0" err="1"/>
              <a:t>BTreeNode</a:t>
            </a:r>
            <a:r>
              <a:rPr lang="en-US" altLang="ko-KR" dirty="0"/>
              <a:t> * </a:t>
            </a:r>
            <a:r>
              <a:rPr lang="en-US" altLang="ko-KR" dirty="0" err="1"/>
              <a:t>bt</a:t>
            </a:r>
            <a:r>
              <a:rPr lang="en-US" altLang="ko-KR" dirty="0" smtClean="0"/>
              <a:t>)</a:t>
            </a:r>
            <a:endParaRPr lang="ko-KR" altLang="en-US" dirty="0"/>
          </a:p>
          <a:p>
            <a:pPr fontAlgn="base"/>
            <a:r>
              <a:rPr lang="en-US" altLang="ko-KR" dirty="0"/>
              <a:t>{</a:t>
            </a:r>
            <a:endParaRPr lang="ko-KR" altLang="en-US" dirty="0"/>
          </a:p>
          <a:p>
            <a:pPr fontAlgn="base"/>
            <a:r>
              <a:rPr lang="ko-KR" altLang="en-US" dirty="0"/>
              <a:t>	</a:t>
            </a:r>
            <a:r>
              <a:rPr lang="en-US" altLang="ko-KR" dirty="0" err="1"/>
              <a:t>int</a:t>
            </a:r>
            <a:r>
              <a:rPr lang="en-US" altLang="ko-KR" dirty="0"/>
              <a:t> op1, op2;</a:t>
            </a:r>
          </a:p>
          <a:p>
            <a:pPr fontAlgn="base"/>
            <a:r>
              <a:rPr lang="en-US" altLang="ko-KR" dirty="0"/>
              <a:t>	if(</a:t>
            </a:r>
            <a:r>
              <a:rPr lang="en-US" altLang="ko-KR" dirty="0" err="1"/>
              <a:t>GetLeftSubTree</a:t>
            </a:r>
            <a:r>
              <a:rPr lang="en-US" altLang="ko-KR" dirty="0"/>
              <a:t>(</a:t>
            </a:r>
            <a:r>
              <a:rPr lang="en-US" altLang="ko-KR" dirty="0" err="1"/>
              <a:t>bt</a:t>
            </a:r>
            <a:r>
              <a:rPr lang="en-US" altLang="ko-KR" dirty="0"/>
              <a:t>)==NULL &amp;&amp; </a:t>
            </a:r>
            <a:r>
              <a:rPr lang="en-US" altLang="ko-KR" dirty="0" err="1"/>
              <a:t>GetRightSubTree</a:t>
            </a:r>
            <a:r>
              <a:rPr lang="en-US" altLang="ko-KR" dirty="0"/>
              <a:t>(</a:t>
            </a:r>
            <a:r>
              <a:rPr lang="en-US" altLang="ko-KR" dirty="0" err="1"/>
              <a:t>bt</a:t>
            </a:r>
            <a:r>
              <a:rPr lang="en-US" altLang="ko-KR" dirty="0"/>
              <a:t>)==NULL)</a:t>
            </a:r>
          </a:p>
          <a:p>
            <a:pPr fontAlgn="base"/>
            <a:r>
              <a:rPr lang="en-US" altLang="ko-KR" dirty="0"/>
              <a:t>		return </a:t>
            </a:r>
            <a:r>
              <a:rPr lang="en-US" altLang="ko-KR" dirty="0" err="1"/>
              <a:t>GetData</a:t>
            </a:r>
            <a:r>
              <a:rPr lang="en-US" altLang="ko-KR" dirty="0"/>
              <a:t>(</a:t>
            </a:r>
            <a:r>
              <a:rPr lang="en-US" altLang="ko-KR" dirty="0" err="1"/>
              <a:t>bt</a:t>
            </a:r>
            <a:r>
              <a:rPr lang="en-US" altLang="ko-KR" dirty="0"/>
              <a:t>);</a:t>
            </a:r>
          </a:p>
          <a:p>
            <a:pPr fontAlgn="base"/>
            <a:r>
              <a:rPr lang="en-US" altLang="ko-KR" dirty="0"/>
              <a:t>	op1 = </a:t>
            </a:r>
            <a:r>
              <a:rPr lang="en-US" altLang="ko-KR" dirty="0" err="1"/>
              <a:t>EvaluateExpTree</a:t>
            </a:r>
            <a:r>
              <a:rPr lang="en-US" altLang="ko-KR" dirty="0"/>
              <a:t>(</a:t>
            </a:r>
            <a:r>
              <a:rPr lang="en-US" altLang="ko-KR" dirty="0" err="1"/>
              <a:t>GetLeftSubTree</a:t>
            </a:r>
            <a:r>
              <a:rPr lang="en-US" altLang="ko-KR" dirty="0"/>
              <a:t>(</a:t>
            </a:r>
            <a:r>
              <a:rPr lang="en-US" altLang="ko-KR" dirty="0" err="1"/>
              <a:t>bt</a:t>
            </a:r>
            <a:r>
              <a:rPr lang="en-US" altLang="ko-KR" dirty="0"/>
              <a:t>));</a:t>
            </a:r>
          </a:p>
          <a:p>
            <a:pPr fontAlgn="base"/>
            <a:r>
              <a:rPr lang="en-US" altLang="ko-KR" dirty="0"/>
              <a:t>	op2 = </a:t>
            </a:r>
            <a:r>
              <a:rPr lang="en-US" altLang="ko-KR" dirty="0" err="1"/>
              <a:t>EvaluateExpTree</a:t>
            </a:r>
            <a:r>
              <a:rPr lang="en-US" altLang="ko-KR" dirty="0"/>
              <a:t>(</a:t>
            </a:r>
            <a:r>
              <a:rPr lang="en-US" altLang="ko-KR" dirty="0" err="1"/>
              <a:t>GetRightSubTree</a:t>
            </a:r>
            <a:r>
              <a:rPr lang="en-US" altLang="ko-KR" dirty="0"/>
              <a:t>(</a:t>
            </a:r>
            <a:r>
              <a:rPr lang="en-US" altLang="ko-KR" dirty="0" err="1"/>
              <a:t>bt</a:t>
            </a:r>
            <a:r>
              <a:rPr lang="en-US" altLang="ko-KR" dirty="0"/>
              <a:t>));</a:t>
            </a:r>
          </a:p>
          <a:p>
            <a:pPr fontAlgn="base"/>
            <a:r>
              <a:rPr lang="en-US" altLang="ko-KR" dirty="0"/>
              <a:t>	switch(</a:t>
            </a:r>
            <a:r>
              <a:rPr lang="en-US" altLang="ko-KR" dirty="0" err="1"/>
              <a:t>GetData</a:t>
            </a:r>
            <a:r>
              <a:rPr lang="en-US" altLang="ko-KR" dirty="0"/>
              <a:t>(</a:t>
            </a:r>
            <a:r>
              <a:rPr lang="en-US" altLang="ko-KR" dirty="0" err="1"/>
              <a:t>bt</a:t>
            </a:r>
            <a:r>
              <a:rPr lang="en-US" altLang="ko-KR" dirty="0"/>
              <a:t>))</a:t>
            </a:r>
          </a:p>
          <a:p>
            <a:pPr fontAlgn="base"/>
            <a:r>
              <a:rPr lang="en-US" altLang="ko-KR" dirty="0"/>
              <a:t>	{</a:t>
            </a:r>
          </a:p>
          <a:p>
            <a:pPr fontAlgn="base"/>
            <a:r>
              <a:rPr lang="en-US" altLang="ko-KR" dirty="0"/>
              <a:t>	case '+':</a:t>
            </a:r>
          </a:p>
          <a:p>
            <a:pPr fontAlgn="base"/>
            <a:r>
              <a:rPr lang="en-US" altLang="ko-KR" dirty="0"/>
              <a:t>		return op1+op2;</a:t>
            </a:r>
          </a:p>
          <a:p>
            <a:pPr fontAlgn="base"/>
            <a:r>
              <a:rPr lang="en-US" altLang="ko-KR" dirty="0"/>
              <a:t>	case '-':</a:t>
            </a:r>
          </a:p>
          <a:p>
            <a:pPr fontAlgn="base"/>
            <a:r>
              <a:rPr lang="en-US" altLang="ko-KR" dirty="0"/>
              <a:t>		return op1-op2;</a:t>
            </a:r>
          </a:p>
          <a:p>
            <a:pPr fontAlgn="base"/>
            <a:r>
              <a:rPr lang="en-US" altLang="ko-KR" dirty="0"/>
              <a:t>	case '*':</a:t>
            </a:r>
          </a:p>
          <a:p>
            <a:pPr fontAlgn="base"/>
            <a:r>
              <a:rPr lang="en-US" altLang="ko-KR" dirty="0"/>
              <a:t>		return op1*op2;</a:t>
            </a:r>
          </a:p>
          <a:p>
            <a:pPr fontAlgn="base"/>
            <a:r>
              <a:rPr lang="en-US" altLang="ko-KR" dirty="0"/>
              <a:t>	case '/':</a:t>
            </a:r>
          </a:p>
          <a:p>
            <a:pPr fontAlgn="base"/>
            <a:r>
              <a:rPr lang="en-US" altLang="ko-KR" dirty="0"/>
              <a:t>		return op1/op2;</a:t>
            </a:r>
          </a:p>
          <a:p>
            <a:pPr fontAlgn="base"/>
            <a:r>
              <a:rPr lang="en-US" altLang="ko-KR" dirty="0"/>
              <a:t>	}</a:t>
            </a:r>
          </a:p>
          <a:p>
            <a:pPr fontAlgn="base"/>
            <a:r>
              <a:rPr lang="en-US" altLang="ko-KR" dirty="0"/>
              <a:t>	return 0;</a:t>
            </a:r>
          </a:p>
          <a:p>
            <a:pPr fontAlgn="base"/>
            <a:r>
              <a:rPr lang="en-US" altLang="ko-K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77728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50" name="_x199490048" descr="EMB00000d48532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06"/>
          <a:stretch>
            <a:fillRect/>
          </a:stretch>
        </p:blipFill>
        <p:spPr bwMode="auto">
          <a:xfrm>
            <a:off x="3653365" y="3212976"/>
            <a:ext cx="4951083" cy="288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9" name="_x199490688" descr="EMB00000d48532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484784"/>
            <a:ext cx="4846227" cy="2232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ko-KR" altLang="en-US" dirty="0" smtClean="0"/>
              <a:t>트리 용어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29328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073" name="_x199537728" descr="EMB00000d48532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590246"/>
            <a:ext cx="5184576" cy="4711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제목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/>
              <a:t>트리 용어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12404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097" name="_x199537728" descr="EMB00000d48532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047889"/>
            <a:ext cx="5760640" cy="4045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제목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/>
              <a:t>높이와 레</a:t>
            </a:r>
            <a:r>
              <a:rPr lang="ko-KR" altLang="en-US" dirty="0"/>
              <a:t>벨</a:t>
            </a:r>
          </a:p>
        </p:txBody>
      </p:sp>
    </p:spTree>
    <p:extLst>
      <p:ext uri="{BB962C8B-B14F-4D97-AF65-F5344CB8AC3E}">
        <p14:creationId xmlns:p14="http://schemas.microsoft.com/office/powerpoint/2010/main" val="711410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 txBox="1">
            <a:spLocks/>
          </p:cNvSpPr>
          <p:nvPr/>
        </p:nvSpPr>
        <p:spPr>
          <a:xfrm>
            <a:off x="609600" y="18864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123" name="_x199525360" descr="EMB00000d48532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602155"/>
            <a:ext cx="3924575" cy="2525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_x199525920" descr="EMB00000d48532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2960" y="1602155"/>
            <a:ext cx="3737790" cy="2475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1" name="_x199526320" descr="EMB00000d48532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584" b="63007"/>
          <a:stretch>
            <a:fillRect/>
          </a:stretch>
        </p:blipFill>
        <p:spPr bwMode="auto">
          <a:xfrm>
            <a:off x="2771800" y="4149080"/>
            <a:ext cx="2880320" cy="258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제목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/>
              <a:t>종류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70564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이진 </a:t>
            </a:r>
            <a:r>
              <a:rPr lang="ko-KR" altLang="en-US" dirty="0" err="1" smtClean="0"/>
              <a:t>트리의</a:t>
            </a:r>
            <a:r>
              <a:rPr lang="ko-KR" altLang="en-US" dirty="0" smtClean="0"/>
              <a:t> 구현</a:t>
            </a:r>
            <a:endParaRPr lang="ko-KR" altLang="en-US" dirty="0"/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146" name="_x199529456" descr="EMB00000d48533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412776"/>
            <a:ext cx="5029239" cy="2619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5" name="_x199530016" descr="EMB00000d48533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4329571"/>
            <a:ext cx="5948434" cy="1979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8744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ADT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86003" y="1628800"/>
            <a:ext cx="878497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dirty="0" err="1"/>
              <a:t>BTreeNode</a:t>
            </a:r>
            <a:r>
              <a:rPr lang="en-US" altLang="ko-KR" dirty="0"/>
              <a:t> * </a:t>
            </a:r>
            <a:r>
              <a:rPr lang="en-US" altLang="ko-KR" dirty="0" err="1"/>
              <a:t>MakeBTreeNode</a:t>
            </a:r>
            <a:r>
              <a:rPr lang="en-US" altLang="ko-KR" dirty="0"/>
              <a:t>(void);</a:t>
            </a:r>
            <a:r>
              <a:rPr lang="ko-KR" altLang="en-US" dirty="0"/>
              <a:t>	</a:t>
            </a:r>
          </a:p>
          <a:p>
            <a:pPr fontAlgn="base"/>
            <a:r>
              <a:rPr lang="en-US" altLang="ko-KR" dirty="0" smtClean="0"/>
              <a:t>- </a:t>
            </a:r>
            <a:r>
              <a:rPr lang="ko-KR" altLang="en-US" dirty="0" smtClean="0"/>
              <a:t>이진 </a:t>
            </a:r>
            <a:r>
              <a:rPr lang="ko-KR" altLang="en-US" dirty="0"/>
              <a:t>트리 </a:t>
            </a:r>
            <a:r>
              <a:rPr lang="ko-KR" altLang="en-US" dirty="0" err="1"/>
              <a:t>노드를</a:t>
            </a:r>
            <a:r>
              <a:rPr lang="ko-KR" altLang="en-US" dirty="0"/>
              <a:t> 생성하여 그 주소 값을 </a:t>
            </a:r>
            <a:r>
              <a:rPr lang="ko-KR" altLang="en-US" dirty="0" smtClean="0"/>
              <a:t>반환</a:t>
            </a:r>
            <a:endParaRPr lang="ko-KR" altLang="en-US" dirty="0"/>
          </a:p>
          <a:p>
            <a:pPr fontAlgn="base"/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GetData</a:t>
            </a:r>
            <a:r>
              <a:rPr lang="en-US" altLang="ko-KR" dirty="0"/>
              <a:t>(</a:t>
            </a:r>
            <a:r>
              <a:rPr lang="en-US" altLang="ko-KR" dirty="0" err="1"/>
              <a:t>BTreeNode</a:t>
            </a:r>
            <a:r>
              <a:rPr lang="en-US" altLang="ko-KR" dirty="0"/>
              <a:t> * </a:t>
            </a:r>
            <a:r>
              <a:rPr lang="en-US" altLang="ko-KR" dirty="0" err="1"/>
              <a:t>bt</a:t>
            </a:r>
            <a:r>
              <a:rPr lang="en-US" altLang="ko-KR" dirty="0"/>
              <a:t>);</a:t>
            </a:r>
            <a:endParaRPr lang="ko-KR" altLang="en-US" dirty="0"/>
          </a:p>
          <a:p>
            <a:pPr fontAlgn="base"/>
            <a:r>
              <a:rPr lang="en-US" altLang="ko-KR" dirty="0" smtClean="0"/>
              <a:t>- </a:t>
            </a:r>
            <a:r>
              <a:rPr lang="ko-KR" altLang="en-US" dirty="0" err="1" smtClean="0"/>
              <a:t>노드에</a:t>
            </a:r>
            <a:r>
              <a:rPr lang="ko-KR" altLang="en-US" dirty="0" smtClean="0"/>
              <a:t> </a:t>
            </a:r>
            <a:r>
              <a:rPr lang="ko-KR" altLang="en-US" dirty="0"/>
              <a:t>저장된 데이터를 </a:t>
            </a:r>
            <a:r>
              <a:rPr lang="ko-KR" altLang="en-US" dirty="0" smtClean="0"/>
              <a:t>반환</a:t>
            </a:r>
            <a:endParaRPr lang="ko-KR" altLang="en-US" dirty="0"/>
          </a:p>
          <a:p>
            <a:pPr fontAlgn="base"/>
            <a:r>
              <a:rPr lang="en-US" altLang="ko-KR" dirty="0"/>
              <a:t>void </a:t>
            </a:r>
            <a:r>
              <a:rPr lang="en-US" altLang="ko-KR" dirty="0" err="1"/>
              <a:t>SetData</a:t>
            </a:r>
            <a:r>
              <a:rPr lang="en-US" altLang="ko-KR" dirty="0"/>
              <a:t>(</a:t>
            </a:r>
            <a:r>
              <a:rPr lang="en-US" altLang="ko-KR" dirty="0" err="1"/>
              <a:t>BTreeNode</a:t>
            </a:r>
            <a:r>
              <a:rPr lang="en-US" altLang="ko-KR" dirty="0"/>
              <a:t> * </a:t>
            </a:r>
            <a:r>
              <a:rPr lang="en-US" altLang="ko-KR" dirty="0" err="1"/>
              <a:t>bt</a:t>
            </a:r>
            <a:r>
              <a:rPr lang="en-US" altLang="ko-KR" dirty="0"/>
              <a:t>, </a:t>
            </a:r>
            <a:r>
              <a:rPr lang="en-US" altLang="ko-KR" dirty="0" err="1"/>
              <a:t>int</a:t>
            </a:r>
            <a:r>
              <a:rPr lang="en-US" altLang="ko-KR" dirty="0"/>
              <a:t> data);</a:t>
            </a:r>
            <a:endParaRPr lang="ko-KR" altLang="en-US" dirty="0"/>
          </a:p>
          <a:p>
            <a:pPr fontAlgn="base"/>
            <a:r>
              <a:rPr lang="en-US" altLang="ko-KR" dirty="0" smtClean="0"/>
              <a:t>- </a:t>
            </a:r>
            <a:r>
              <a:rPr lang="ko-KR" altLang="en-US" dirty="0" err="1" smtClean="0"/>
              <a:t>노드에</a:t>
            </a:r>
            <a:r>
              <a:rPr lang="ko-KR" altLang="en-US" dirty="0" smtClean="0"/>
              <a:t> </a:t>
            </a:r>
            <a:r>
              <a:rPr lang="ko-KR" altLang="en-US" dirty="0"/>
              <a:t>데이터를 저장</a:t>
            </a:r>
            <a:r>
              <a:rPr lang="en-US" altLang="ko-KR" dirty="0"/>
              <a:t>. data</a:t>
            </a:r>
            <a:r>
              <a:rPr lang="ko-KR" altLang="en-US" dirty="0"/>
              <a:t>로 전달된 값을 </a:t>
            </a:r>
            <a:r>
              <a:rPr lang="ko-KR" altLang="en-US" dirty="0" smtClean="0"/>
              <a:t>저장</a:t>
            </a:r>
            <a:endParaRPr lang="ko-KR" altLang="en-US" dirty="0"/>
          </a:p>
          <a:p>
            <a:pPr fontAlgn="base"/>
            <a:r>
              <a:rPr lang="en-US" altLang="ko-KR" dirty="0" err="1"/>
              <a:t>BTreeNode</a:t>
            </a:r>
            <a:r>
              <a:rPr lang="en-US" altLang="ko-KR" dirty="0"/>
              <a:t> * </a:t>
            </a:r>
            <a:r>
              <a:rPr lang="en-US" altLang="ko-KR" dirty="0" err="1"/>
              <a:t>GetLeftSubTree</a:t>
            </a:r>
            <a:r>
              <a:rPr lang="en-US" altLang="ko-KR" dirty="0"/>
              <a:t>(</a:t>
            </a:r>
            <a:r>
              <a:rPr lang="en-US" altLang="ko-KR" dirty="0" err="1"/>
              <a:t>BTreeNode</a:t>
            </a:r>
            <a:r>
              <a:rPr lang="en-US" altLang="ko-KR" dirty="0"/>
              <a:t> * </a:t>
            </a:r>
            <a:r>
              <a:rPr lang="en-US" altLang="ko-KR" dirty="0" err="1"/>
              <a:t>bt</a:t>
            </a:r>
            <a:r>
              <a:rPr lang="en-US" altLang="ko-KR" dirty="0"/>
              <a:t>);</a:t>
            </a:r>
            <a:endParaRPr lang="ko-KR" altLang="en-US" dirty="0"/>
          </a:p>
          <a:p>
            <a:pPr fontAlgn="base"/>
            <a:r>
              <a:rPr lang="en-US" altLang="ko-KR" dirty="0" smtClean="0"/>
              <a:t>- </a:t>
            </a:r>
            <a:r>
              <a:rPr lang="ko-KR" altLang="en-US" dirty="0" smtClean="0"/>
              <a:t>왼쪽 </a:t>
            </a:r>
            <a:r>
              <a:rPr lang="ko-KR" altLang="en-US" dirty="0"/>
              <a:t>서브 </a:t>
            </a:r>
            <a:r>
              <a:rPr lang="ko-KR" altLang="en-US" dirty="0" err="1"/>
              <a:t>트리의</a:t>
            </a:r>
            <a:r>
              <a:rPr lang="ko-KR" altLang="en-US" dirty="0"/>
              <a:t> 주소 값을 </a:t>
            </a:r>
            <a:r>
              <a:rPr lang="ko-KR" altLang="en-US" dirty="0" smtClean="0"/>
              <a:t>반환</a:t>
            </a:r>
            <a:endParaRPr lang="ko-KR" altLang="en-US" dirty="0"/>
          </a:p>
          <a:p>
            <a:pPr fontAlgn="base"/>
            <a:r>
              <a:rPr lang="en-US" altLang="ko-KR" dirty="0" err="1"/>
              <a:t>BTreeNode</a:t>
            </a:r>
            <a:r>
              <a:rPr lang="en-US" altLang="ko-KR" dirty="0"/>
              <a:t> * </a:t>
            </a:r>
            <a:r>
              <a:rPr lang="en-US" altLang="ko-KR" dirty="0" err="1"/>
              <a:t>GetRightSubTree</a:t>
            </a:r>
            <a:r>
              <a:rPr lang="en-US" altLang="ko-KR" dirty="0"/>
              <a:t>(</a:t>
            </a:r>
            <a:r>
              <a:rPr lang="en-US" altLang="ko-KR" dirty="0" err="1"/>
              <a:t>BTreeNode</a:t>
            </a:r>
            <a:r>
              <a:rPr lang="en-US" altLang="ko-KR" dirty="0"/>
              <a:t> * </a:t>
            </a:r>
            <a:r>
              <a:rPr lang="en-US" altLang="ko-KR" dirty="0" err="1"/>
              <a:t>bt</a:t>
            </a:r>
            <a:r>
              <a:rPr lang="en-US" altLang="ko-KR" dirty="0"/>
              <a:t>);</a:t>
            </a:r>
            <a:endParaRPr lang="ko-KR" altLang="en-US" dirty="0"/>
          </a:p>
          <a:p>
            <a:pPr fontAlgn="base"/>
            <a:r>
              <a:rPr lang="en-US" altLang="ko-KR" dirty="0"/>
              <a:t>- </a:t>
            </a:r>
            <a:r>
              <a:rPr lang="ko-KR" altLang="en-US" dirty="0"/>
              <a:t>오른쪽 서브 </a:t>
            </a:r>
            <a:r>
              <a:rPr lang="ko-KR" altLang="en-US" dirty="0" err="1"/>
              <a:t>트리의</a:t>
            </a:r>
            <a:r>
              <a:rPr lang="ko-KR" altLang="en-US" dirty="0"/>
              <a:t> 주소 값을 반환</a:t>
            </a:r>
          </a:p>
          <a:p>
            <a:pPr fontAlgn="base"/>
            <a:r>
              <a:rPr lang="en-US" altLang="ko-KR" dirty="0"/>
              <a:t>void </a:t>
            </a:r>
            <a:r>
              <a:rPr lang="en-US" altLang="ko-KR" dirty="0" err="1"/>
              <a:t>MakeLeftSubTree</a:t>
            </a:r>
            <a:r>
              <a:rPr lang="en-US" altLang="ko-KR" dirty="0"/>
              <a:t>(</a:t>
            </a:r>
            <a:r>
              <a:rPr lang="en-US" altLang="ko-KR" dirty="0" err="1"/>
              <a:t>BTreeNode</a:t>
            </a:r>
            <a:r>
              <a:rPr lang="en-US" altLang="ko-KR" dirty="0"/>
              <a:t> * main, </a:t>
            </a:r>
            <a:r>
              <a:rPr lang="en-US" altLang="ko-KR" dirty="0" err="1"/>
              <a:t>BTreeNode</a:t>
            </a:r>
            <a:r>
              <a:rPr lang="en-US" altLang="ko-KR" dirty="0"/>
              <a:t> * sub);</a:t>
            </a:r>
            <a:r>
              <a:rPr lang="ko-KR" altLang="en-US" dirty="0"/>
              <a:t>	</a:t>
            </a:r>
          </a:p>
          <a:p>
            <a:pPr fontAlgn="base"/>
            <a:r>
              <a:rPr lang="en-US" altLang="ko-KR" dirty="0"/>
              <a:t>- 'main'</a:t>
            </a:r>
            <a:r>
              <a:rPr lang="ko-KR" altLang="en-US" dirty="0"/>
              <a:t>으로 전달된 </a:t>
            </a:r>
            <a:r>
              <a:rPr lang="ko-KR" altLang="en-US" dirty="0" err="1"/>
              <a:t>노드에다가</a:t>
            </a:r>
            <a:r>
              <a:rPr lang="ko-KR" altLang="en-US" dirty="0"/>
              <a:t> </a:t>
            </a:r>
            <a:r>
              <a:rPr lang="en-US" altLang="ko-KR" dirty="0"/>
              <a:t>'sub'</a:t>
            </a:r>
            <a:r>
              <a:rPr lang="ko-KR" altLang="en-US" dirty="0"/>
              <a:t>로 전달된 </a:t>
            </a:r>
            <a:r>
              <a:rPr lang="ko-KR" altLang="en-US" dirty="0" err="1"/>
              <a:t>트리를</a:t>
            </a:r>
            <a:r>
              <a:rPr lang="ko-KR" altLang="en-US" dirty="0"/>
              <a:t> 왼쪽 서브 </a:t>
            </a:r>
            <a:r>
              <a:rPr lang="ko-KR" altLang="en-US" dirty="0" err="1"/>
              <a:t>트리로</a:t>
            </a:r>
            <a:r>
              <a:rPr lang="ko-KR" altLang="en-US" dirty="0"/>
              <a:t> 연결</a:t>
            </a:r>
          </a:p>
          <a:p>
            <a:pPr fontAlgn="base"/>
            <a:r>
              <a:rPr lang="en-US" altLang="ko-KR" dirty="0"/>
              <a:t>void </a:t>
            </a:r>
            <a:r>
              <a:rPr lang="en-US" altLang="ko-KR" dirty="0" err="1"/>
              <a:t>MakeRightSubTree</a:t>
            </a:r>
            <a:r>
              <a:rPr lang="en-US" altLang="ko-KR" dirty="0"/>
              <a:t>(</a:t>
            </a:r>
            <a:r>
              <a:rPr lang="en-US" altLang="ko-KR" dirty="0" err="1"/>
              <a:t>BTreeNode</a:t>
            </a:r>
            <a:r>
              <a:rPr lang="en-US" altLang="ko-KR" dirty="0"/>
              <a:t> * main, </a:t>
            </a:r>
            <a:r>
              <a:rPr lang="en-US" altLang="ko-KR" dirty="0" err="1"/>
              <a:t>BTreeNode</a:t>
            </a:r>
            <a:r>
              <a:rPr lang="en-US" altLang="ko-KR" dirty="0"/>
              <a:t> * sub);</a:t>
            </a:r>
            <a:endParaRPr lang="ko-KR" altLang="en-US" dirty="0"/>
          </a:p>
          <a:p>
            <a:pPr fontAlgn="base"/>
            <a:r>
              <a:rPr lang="en-US" altLang="ko-KR" dirty="0"/>
              <a:t>- 'main'</a:t>
            </a:r>
            <a:r>
              <a:rPr lang="ko-KR" altLang="en-US" dirty="0"/>
              <a:t>으로 전달된 </a:t>
            </a:r>
            <a:r>
              <a:rPr lang="ko-KR" altLang="en-US" dirty="0" err="1"/>
              <a:t>노드에다가</a:t>
            </a:r>
            <a:r>
              <a:rPr lang="ko-KR" altLang="en-US" dirty="0"/>
              <a:t> </a:t>
            </a:r>
            <a:r>
              <a:rPr lang="en-US" altLang="ko-KR" dirty="0"/>
              <a:t>'sub'</a:t>
            </a:r>
            <a:r>
              <a:rPr lang="ko-KR" altLang="en-US" dirty="0"/>
              <a:t>로 전달된 </a:t>
            </a:r>
            <a:r>
              <a:rPr lang="ko-KR" altLang="en-US" dirty="0" err="1"/>
              <a:t>트리를</a:t>
            </a:r>
            <a:r>
              <a:rPr lang="ko-KR" altLang="en-US" dirty="0"/>
              <a:t> 오른쪽 서브 </a:t>
            </a:r>
            <a:r>
              <a:rPr lang="ko-KR" altLang="en-US" dirty="0" err="1"/>
              <a:t>트리로</a:t>
            </a:r>
            <a:r>
              <a:rPr lang="ko-KR" altLang="en-US" dirty="0"/>
              <a:t> 연결</a:t>
            </a:r>
          </a:p>
        </p:txBody>
      </p:sp>
    </p:spTree>
    <p:extLst>
      <p:ext uri="{BB962C8B-B14F-4D97-AF65-F5344CB8AC3E}">
        <p14:creationId xmlns:p14="http://schemas.microsoft.com/office/powerpoint/2010/main" val="2624334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이진 트리 헤더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395536" y="1334953"/>
            <a:ext cx="8280920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1400" dirty="0"/>
              <a:t>#</a:t>
            </a:r>
            <a:r>
              <a:rPr lang="en-US" altLang="ko-KR" sz="1400" dirty="0" err="1"/>
              <a:t>ifndef</a:t>
            </a:r>
            <a:r>
              <a:rPr lang="en-US" altLang="ko-KR" sz="1400" dirty="0"/>
              <a:t> BINARYTREE_H_</a:t>
            </a:r>
          </a:p>
          <a:p>
            <a:pPr fontAlgn="base"/>
            <a:r>
              <a:rPr lang="en-US" altLang="ko-KR" sz="1400" dirty="0"/>
              <a:t>#define BINARYTREE_H_</a:t>
            </a:r>
          </a:p>
          <a:p>
            <a:pPr fontAlgn="base"/>
            <a:r>
              <a:rPr lang="en-US" altLang="ko-KR" sz="1400" dirty="0" err="1"/>
              <a:t>typedef</a:t>
            </a:r>
            <a:r>
              <a:rPr lang="en-US" altLang="ko-KR" sz="1400" dirty="0"/>
              <a:t> </a:t>
            </a:r>
            <a:r>
              <a:rPr lang="en-US" altLang="ko-KR" sz="1400" dirty="0" err="1"/>
              <a:t>struct</a:t>
            </a:r>
            <a:r>
              <a:rPr lang="en-US" altLang="ko-KR" sz="1400" dirty="0"/>
              <a:t> _</a:t>
            </a:r>
            <a:r>
              <a:rPr lang="en-US" altLang="ko-KR" sz="1400" dirty="0" err="1"/>
              <a:t>bTreeNode</a:t>
            </a:r>
            <a:r>
              <a:rPr lang="en-US" altLang="ko-KR" sz="1400" dirty="0"/>
              <a:t> // </a:t>
            </a:r>
            <a:r>
              <a:rPr lang="ko-KR" altLang="en-US" sz="1400" dirty="0"/>
              <a:t>구조체</a:t>
            </a:r>
            <a:r>
              <a:rPr lang="en-US" altLang="ko-KR" sz="1400" dirty="0"/>
              <a:t>: </a:t>
            </a:r>
            <a:r>
              <a:rPr lang="ko-KR" altLang="en-US" sz="1400" dirty="0"/>
              <a:t>이진 </a:t>
            </a:r>
            <a:r>
              <a:rPr lang="ko-KR" altLang="en-US" sz="1400" dirty="0" err="1"/>
              <a:t>트리를</a:t>
            </a:r>
            <a:r>
              <a:rPr lang="ko-KR" altLang="en-US" sz="1400" dirty="0"/>
              <a:t> 표현 </a:t>
            </a:r>
            <a:r>
              <a:rPr lang="en-US" altLang="ko-KR" sz="1400" dirty="0"/>
              <a:t>= </a:t>
            </a:r>
            <a:r>
              <a:rPr lang="ko-KR" altLang="en-US" sz="1400" dirty="0" err="1"/>
              <a:t>노드</a:t>
            </a:r>
            <a:endParaRPr lang="ko-KR" altLang="en-US" sz="1400" dirty="0"/>
          </a:p>
          <a:p>
            <a:pPr fontAlgn="base"/>
            <a:r>
              <a:rPr lang="en-US" altLang="ko-KR" sz="1400" dirty="0"/>
              <a:t>{</a:t>
            </a:r>
            <a:endParaRPr lang="ko-KR" altLang="en-US" sz="1400" dirty="0"/>
          </a:p>
          <a:p>
            <a:pPr fontAlgn="base"/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data; // </a:t>
            </a:r>
            <a:r>
              <a:rPr lang="ko-KR" altLang="en-US" sz="1400" dirty="0" err="1"/>
              <a:t>노드에</a:t>
            </a:r>
            <a:r>
              <a:rPr lang="ko-KR" altLang="en-US" sz="1400" dirty="0"/>
              <a:t> 저장할 데이터 </a:t>
            </a:r>
            <a:r>
              <a:rPr lang="ko-KR" altLang="en-US" sz="1400" dirty="0" smtClean="0"/>
              <a:t>값</a:t>
            </a:r>
            <a:endParaRPr lang="en-US" altLang="ko-KR" sz="1400" dirty="0" smtClean="0"/>
          </a:p>
          <a:p>
            <a:pPr fontAlgn="base"/>
            <a:endParaRPr lang="ko-KR" altLang="en-US" sz="1400" dirty="0"/>
          </a:p>
          <a:p>
            <a:pPr fontAlgn="base"/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struct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_</a:t>
            </a:r>
            <a:r>
              <a:rPr lang="en-US" altLang="ko-KR" sz="1400" dirty="0" err="1"/>
              <a:t>bTreeNode</a:t>
            </a:r>
            <a:r>
              <a:rPr lang="en-US" altLang="ko-KR" sz="1400" dirty="0"/>
              <a:t> * left; // </a:t>
            </a:r>
            <a:r>
              <a:rPr lang="ko-KR" altLang="en-US" sz="1400" dirty="0" err="1"/>
              <a:t>노드의</a:t>
            </a:r>
            <a:r>
              <a:rPr lang="ko-KR" altLang="en-US" sz="1400" dirty="0"/>
              <a:t> 왼쪽 서브 </a:t>
            </a:r>
            <a:r>
              <a:rPr lang="ko-KR" altLang="en-US" sz="1400" dirty="0" err="1"/>
              <a:t>트리를</a:t>
            </a:r>
            <a:r>
              <a:rPr lang="ko-KR" altLang="en-US" sz="1400" dirty="0"/>
              <a:t> 연결할 포인터 </a:t>
            </a:r>
            <a:r>
              <a:rPr lang="ko-KR" altLang="en-US" sz="1400" dirty="0" smtClean="0"/>
              <a:t>변수</a:t>
            </a:r>
            <a:endParaRPr lang="en-US" altLang="ko-KR" sz="1400" dirty="0" smtClean="0"/>
          </a:p>
          <a:p>
            <a:pPr fontAlgn="base"/>
            <a:endParaRPr lang="ko-KR" altLang="en-US" sz="1400" dirty="0"/>
          </a:p>
          <a:p>
            <a:pPr fontAlgn="base"/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struct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_</a:t>
            </a:r>
            <a:r>
              <a:rPr lang="en-US" altLang="ko-KR" sz="1400" dirty="0" err="1"/>
              <a:t>bTreeNode</a:t>
            </a:r>
            <a:r>
              <a:rPr lang="en-US" altLang="ko-KR" sz="1400" dirty="0"/>
              <a:t> * right; // </a:t>
            </a:r>
            <a:r>
              <a:rPr lang="ko-KR" altLang="en-US" sz="1400" dirty="0" err="1"/>
              <a:t>노드의</a:t>
            </a:r>
            <a:r>
              <a:rPr lang="ko-KR" altLang="en-US" sz="1400" dirty="0"/>
              <a:t> 오른쪽 서브 </a:t>
            </a:r>
            <a:r>
              <a:rPr lang="ko-KR" altLang="en-US" sz="1400" dirty="0" err="1"/>
              <a:t>트리를</a:t>
            </a:r>
            <a:r>
              <a:rPr lang="ko-KR" altLang="en-US" sz="1400" dirty="0"/>
              <a:t> 연결할 포인터 </a:t>
            </a:r>
            <a:r>
              <a:rPr lang="ko-KR" altLang="en-US" sz="1400" dirty="0" smtClean="0"/>
              <a:t>변수</a:t>
            </a:r>
            <a:endParaRPr lang="en-US" altLang="ko-KR" sz="1400" dirty="0" smtClean="0"/>
          </a:p>
          <a:p>
            <a:pPr fontAlgn="base"/>
            <a:endParaRPr lang="ko-KR" altLang="en-US" sz="1400" dirty="0"/>
          </a:p>
          <a:p>
            <a:pPr fontAlgn="base"/>
            <a:r>
              <a:rPr lang="en-US" altLang="ko-KR" sz="1400" dirty="0"/>
              <a:t>} </a:t>
            </a:r>
            <a:r>
              <a:rPr lang="en-US" altLang="ko-KR" sz="1400" dirty="0" err="1"/>
              <a:t>BTreeNode</a:t>
            </a:r>
            <a:r>
              <a:rPr lang="en-US" altLang="ko-KR" sz="1400" dirty="0"/>
              <a:t>;</a:t>
            </a:r>
          </a:p>
          <a:p>
            <a:pPr fontAlgn="base"/>
            <a:r>
              <a:rPr lang="en-US" altLang="ko-KR" sz="1400" dirty="0" err="1"/>
              <a:t>BTreeNode</a:t>
            </a:r>
            <a:r>
              <a:rPr lang="en-US" altLang="ko-KR" sz="1400" dirty="0"/>
              <a:t> * </a:t>
            </a:r>
            <a:r>
              <a:rPr lang="en-US" altLang="ko-KR" sz="1400" dirty="0" err="1"/>
              <a:t>MakeBTreeNode</a:t>
            </a:r>
            <a:r>
              <a:rPr lang="en-US" altLang="ko-KR" sz="1400" dirty="0"/>
              <a:t>(void); // </a:t>
            </a:r>
            <a:r>
              <a:rPr lang="ko-KR" altLang="en-US" sz="1400" dirty="0"/>
              <a:t>이진 트리 </a:t>
            </a:r>
            <a:r>
              <a:rPr lang="ko-KR" altLang="en-US" sz="1400" dirty="0" err="1"/>
              <a:t>노드</a:t>
            </a:r>
            <a:r>
              <a:rPr lang="ko-KR" altLang="en-US" sz="1400" dirty="0"/>
              <a:t> </a:t>
            </a:r>
            <a:r>
              <a:rPr lang="ko-KR" altLang="en-US" sz="1400" dirty="0" smtClean="0"/>
              <a:t>생성</a:t>
            </a:r>
            <a:endParaRPr lang="en-US" altLang="ko-KR" sz="1400" dirty="0" smtClean="0"/>
          </a:p>
          <a:p>
            <a:pPr fontAlgn="base"/>
            <a:endParaRPr lang="ko-KR" altLang="en-US" sz="1400" dirty="0"/>
          </a:p>
          <a:p>
            <a:pPr fontAlgn="base"/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GetData</a:t>
            </a:r>
            <a:r>
              <a:rPr lang="en-US" altLang="ko-KR" sz="1400" dirty="0"/>
              <a:t>(</a:t>
            </a:r>
            <a:r>
              <a:rPr lang="en-US" altLang="ko-KR" sz="1400" dirty="0" err="1"/>
              <a:t>BTreeNode</a:t>
            </a:r>
            <a:r>
              <a:rPr lang="en-US" altLang="ko-KR" sz="1400" dirty="0"/>
              <a:t> * </a:t>
            </a:r>
            <a:r>
              <a:rPr lang="en-US" altLang="ko-KR" sz="1400" dirty="0" err="1"/>
              <a:t>bt</a:t>
            </a:r>
            <a:r>
              <a:rPr lang="en-US" altLang="ko-KR" sz="1400" dirty="0"/>
              <a:t>); // </a:t>
            </a:r>
            <a:r>
              <a:rPr lang="ko-KR" altLang="en-US" sz="1400" dirty="0" err="1"/>
              <a:t>노드의</a:t>
            </a:r>
            <a:r>
              <a:rPr lang="ko-KR" altLang="en-US" sz="1400" dirty="0"/>
              <a:t> 데이터 값 </a:t>
            </a:r>
            <a:r>
              <a:rPr lang="ko-KR" altLang="en-US" sz="1400" dirty="0" smtClean="0"/>
              <a:t>반환</a:t>
            </a:r>
            <a:endParaRPr lang="en-US" altLang="ko-KR" sz="1400" dirty="0" smtClean="0"/>
          </a:p>
          <a:p>
            <a:pPr fontAlgn="base"/>
            <a:endParaRPr lang="ko-KR" altLang="en-US" sz="1400" dirty="0"/>
          </a:p>
          <a:p>
            <a:pPr fontAlgn="base"/>
            <a:r>
              <a:rPr lang="en-US" altLang="ko-KR" sz="1400" dirty="0"/>
              <a:t>void </a:t>
            </a:r>
            <a:r>
              <a:rPr lang="en-US" altLang="ko-KR" sz="1400" dirty="0" err="1"/>
              <a:t>SetData</a:t>
            </a:r>
            <a:r>
              <a:rPr lang="en-US" altLang="ko-KR" sz="1400" dirty="0"/>
              <a:t>(</a:t>
            </a:r>
            <a:r>
              <a:rPr lang="en-US" altLang="ko-KR" sz="1400" dirty="0" err="1"/>
              <a:t>BTreeNode</a:t>
            </a:r>
            <a:r>
              <a:rPr lang="en-US" altLang="ko-KR" sz="1400" dirty="0"/>
              <a:t> * </a:t>
            </a:r>
            <a:r>
              <a:rPr lang="en-US" altLang="ko-KR" sz="1400" dirty="0" err="1"/>
              <a:t>bt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data); // </a:t>
            </a:r>
            <a:r>
              <a:rPr lang="ko-KR" altLang="en-US" sz="1400" dirty="0" err="1"/>
              <a:t>노드에</a:t>
            </a:r>
            <a:r>
              <a:rPr lang="ko-KR" altLang="en-US" sz="1400" dirty="0"/>
              <a:t> 데이터를 </a:t>
            </a:r>
            <a:r>
              <a:rPr lang="ko-KR" altLang="en-US" sz="1400" dirty="0" smtClean="0"/>
              <a:t>저장</a:t>
            </a:r>
            <a:endParaRPr lang="en-US" altLang="ko-KR" sz="1400" dirty="0" smtClean="0"/>
          </a:p>
          <a:p>
            <a:pPr fontAlgn="base"/>
            <a:endParaRPr lang="ko-KR" altLang="en-US" sz="1400" dirty="0"/>
          </a:p>
          <a:p>
            <a:pPr fontAlgn="base"/>
            <a:r>
              <a:rPr lang="en-US" altLang="ko-KR" sz="1400" dirty="0" err="1"/>
              <a:t>BTreeNode</a:t>
            </a:r>
            <a:r>
              <a:rPr lang="en-US" altLang="ko-KR" sz="1400" dirty="0"/>
              <a:t> * </a:t>
            </a:r>
            <a:r>
              <a:rPr lang="en-US" altLang="ko-KR" sz="1400" dirty="0" err="1"/>
              <a:t>GetLeftSubTree</a:t>
            </a:r>
            <a:r>
              <a:rPr lang="en-US" altLang="ko-KR" sz="1400" dirty="0"/>
              <a:t>(</a:t>
            </a:r>
            <a:r>
              <a:rPr lang="en-US" altLang="ko-KR" sz="1400" dirty="0" err="1"/>
              <a:t>BTreeNode</a:t>
            </a:r>
            <a:r>
              <a:rPr lang="en-US" altLang="ko-KR" sz="1400" dirty="0"/>
              <a:t> * </a:t>
            </a:r>
            <a:r>
              <a:rPr lang="en-US" altLang="ko-KR" sz="1400" dirty="0" err="1"/>
              <a:t>bt</a:t>
            </a:r>
            <a:r>
              <a:rPr lang="en-US" altLang="ko-KR" sz="1400" dirty="0"/>
              <a:t>); //</a:t>
            </a:r>
            <a:r>
              <a:rPr lang="ko-KR" altLang="en-US" sz="1400" dirty="0"/>
              <a:t>왼쪽 서브 </a:t>
            </a:r>
            <a:r>
              <a:rPr lang="ko-KR" altLang="en-US" sz="1400" dirty="0" err="1"/>
              <a:t>트리의</a:t>
            </a:r>
            <a:r>
              <a:rPr lang="ko-KR" altLang="en-US" sz="1400" dirty="0"/>
              <a:t> 주소 값을 </a:t>
            </a:r>
            <a:r>
              <a:rPr lang="ko-KR" altLang="en-US" sz="1400" dirty="0" smtClean="0"/>
              <a:t>반환</a:t>
            </a:r>
            <a:endParaRPr lang="en-US" altLang="ko-KR" sz="1400" dirty="0" smtClean="0"/>
          </a:p>
          <a:p>
            <a:pPr fontAlgn="base"/>
            <a:endParaRPr lang="ko-KR" altLang="en-US" sz="1400" dirty="0"/>
          </a:p>
          <a:p>
            <a:pPr fontAlgn="base"/>
            <a:r>
              <a:rPr lang="en-US" altLang="ko-KR" sz="1400" dirty="0" err="1"/>
              <a:t>BTreeNode</a:t>
            </a:r>
            <a:r>
              <a:rPr lang="en-US" altLang="ko-KR" sz="1400" dirty="0"/>
              <a:t> * </a:t>
            </a:r>
            <a:r>
              <a:rPr lang="en-US" altLang="ko-KR" sz="1400" dirty="0" err="1"/>
              <a:t>GetRightSubTree</a:t>
            </a:r>
            <a:r>
              <a:rPr lang="en-US" altLang="ko-KR" sz="1400" dirty="0"/>
              <a:t>(</a:t>
            </a:r>
            <a:r>
              <a:rPr lang="en-US" altLang="ko-KR" sz="1400" dirty="0" err="1"/>
              <a:t>BTreeNode</a:t>
            </a:r>
            <a:r>
              <a:rPr lang="en-US" altLang="ko-KR" sz="1400" dirty="0"/>
              <a:t> * </a:t>
            </a:r>
            <a:r>
              <a:rPr lang="en-US" altLang="ko-KR" sz="1400" dirty="0" err="1"/>
              <a:t>bt</a:t>
            </a:r>
            <a:r>
              <a:rPr lang="en-US" altLang="ko-KR" sz="1400" dirty="0"/>
              <a:t>); //</a:t>
            </a:r>
            <a:r>
              <a:rPr lang="ko-KR" altLang="en-US" sz="1400" dirty="0"/>
              <a:t>오른쪽 서브 </a:t>
            </a:r>
            <a:r>
              <a:rPr lang="ko-KR" altLang="en-US" sz="1400" dirty="0" err="1"/>
              <a:t>트리의</a:t>
            </a:r>
            <a:r>
              <a:rPr lang="ko-KR" altLang="en-US" sz="1400" dirty="0"/>
              <a:t> 주소 값을 </a:t>
            </a:r>
            <a:r>
              <a:rPr lang="ko-KR" altLang="en-US" sz="1400" dirty="0" smtClean="0"/>
              <a:t>반환</a:t>
            </a:r>
            <a:endParaRPr lang="en-US" altLang="ko-KR" sz="1400" dirty="0" smtClean="0"/>
          </a:p>
          <a:p>
            <a:pPr fontAlgn="base"/>
            <a:endParaRPr lang="ko-KR" altLang="en-US" sz="1400" dirty="0"/>
          </a:p>
          <a:p>
            <a:pPr fontAlgn="base"/>
            <a:r>
              <a:rPr lang="en-US" altLang="ko-KR" sz="1400" dirty="0"/>
              <a:t>void </a:t>
            </a:r>
            <a:r>
              <a:rPr lang="en-US" altLang="ko-KR" sz="1400" dirty="0" err="1"/>
              <a:t>MakeLeftSubTree</a:t>
            </a:r>
            <a:r>
              <a:rPr lang="en-US" altLang="ko-KR" sz="1400" dirty="0"/>
              <a:t>(</a:t>
            </a:r>
            <a:r>
              <a:rPr lang="en-US" altLang="ko-KR" sz="1400" dirty="0" err="1"/>
              <a:t>BTreeNode</a:t>
            </a:r>
            <a:r>
              <a:rPr lang="en-US" altLang="ko-KR" sz="1400" dirty="0"/>
              <a:t> * main, </a:t>
            </a:r>
            <a:r>
              <a:rPr lang="en-US" altLang="ko-KR" sz="1400" dirty="0" err="1"/>
              <a:t>BTreeNode</a:t>
            </a:r>
            <a:r>
              <a:rPr lang="en-US" altLang="ko-KR" sz="1400" dirty="0"/>
              <a:t> * sub); //</a:t>
            </a:r>
            <a:r>
              <a:rPr lang="ko-KR" altLang="en-US" sz="1400" dirty="0"/>
              <a:t>왼쪽 서브 트리 </a:t>
            </a:r>
            <a:r>
              <a:rPr lang="ko-KR" altLang="en-US" sz="1400" dirty="0" smtClean="0"/>
              <a:t>연결</a:t>
            </a:r>
            <a:endParaRPr lang="en-US" altLang="ko-KR" sz="1400" dirty="0" smtClean="0"/>
          </a:p>
          <a:p>
            <a:pPr fontAlgn="base"/>
            <a:endParaRPr lang="ko-KR" altLang="en-US" sz="1400" dirty="0"/>
          </a:p>
          <a:p>
            <a:pPr fontAlgn="base"/>
            <a:r>
              <a:rPr lang="en-US" altLang="ko-KR" sz="1400" dirty="0"/>
              <a:t>void </a:t>
            </a:r>
            <a:r>
              <a:rPr lang="en-US" altLang="ko-KR" sz="1400" dirty="0" err="1"/>
              <a:t>MakeRightSubTree</a:t>
            </a:r>
            <a:r>
              <a:rPr lang="en-US" altLang="ko-KR" sz="1400" dirty="0"/>
              <a:t>(</a:t>
            </a:r>
            <a:r>
              <a:rPr lang="en-US" altLang="ko-KR" sz="1400" dirty="0" err="1"/>
              <a:t>BTreeNode</a:t>
            </a:r>
            <a:r>
              <a:rPr lang="en-US" altLang="ko-KR" sz="1400" dirty="0"/>
              <a:t> * main, </a:t>
            </a:r>
            <a:r>
              <a:rPr lang="en-US" altLang="ko-KR" sz="1400" dirty="0" err="1"/>
              <a:t>BTreeNode</a:t>
            </a:r>
            <a:r>
              <a:rPr lang="en-US" altLang="ko-KR" sz="1400" dirty="0"/>
              <a:t> * sub); //</a:t>
            </a:r>
            <a:r>
              <a:rPr lang="ko-KR" altLang="en-US" sz="1400" dirty="0"/>
              <a:t>오른쪽 서브 트리 연결</a:t>
            </a:r>
          </a:p>
          <a:p>
            <a:pPr fontAlgn="base"/>
            <a:r>
              <a:rPr lang="en-US" altLang="ko-KR" sz="1400" dirty="0"/>
              <a:t>#</a:t>
            </a:r>
            <a:r>
              <a:rPr lang="en-US" altLang="ko-KR" sz="1400" dirty="0" err="1"/>
              <a:t>endif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4039689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167</Words>
  <Application>Microsoft Office PowerPoint</Application>
  <PresentationFormat>화면 슬라이드 쇼(4:3)</PresentationFormat>
  <Paragraphs>243</Paragraphs>
  <Slides>20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1" baseType="lpstr">
      <vt:lpstr>Office 테마</vt:lpstr>
      <vt:lpstr>트리</vt:lpstr>
      <vt:lpstr>트리의 예</vt:lpstr>
      <vt:lpstr>트리 용어</vt:lpstr>
      <vt:lpstr>PowerPoint 프레젠테이션</vt:lpstr>
      <vt:lpstr>PowerPoint 프레젠테이션</vt:lpstr>
      <vt:lpstr>PowerPoint 프레젠테이션</vt:lpstr>
      <vt:lpstr>이진 트리의 구현</vt:lpstr>
      <vt:lpstr>ADT</vt:lpstr>
      <vt:lpstr>이진 트리 헤더</vt:lpstr>
      <vt:lpstr>구현</vt:lpstr>
      <vt:lpstr>PowerPoint 프레젠테이션</vt:lpstr>
      <vt:lpstr>PowerPoint 프레젠테이션</vt:lpstr>
      <vt:lpstr>순회</vt:lpstr>
      <vt:lpstr>PowerPoint 프레젠테이션</vt:lpstr>
      <vt:lpstr>PowerPoint 프레젠테이션</vt:lpstr>
      <vt:lpstr>수식트리</vt:lpstr>
      <vt:lpstr>수식 트리 생성</vt:lpstr>
      <vt:lpstr>수식 트리 계산</vt:lpstr>
      <vt:lpstr>구현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트리</dc:title>
  <dc:creator>user</dc:creator>
  <cp:lastModifiedBy>user</cp:lastModifiedBy>
  <cp:revision>5</cp:revision>
  <dcterms:created xsi:type="dcterms:W3CDTF">2017-08-30T10:23:34Z</dcterms:created>
  <dcterms:modified xsi:type="dcterms:W3CDTF">2017-08-30T11:05:33Z</dcterms:modified>
</cp:coreProperties>
</file>