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48088-7D9B-4F34-9673-E345B2900CCD}" v="529" dt="2020-12-15T10:51:0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A34B-9E85-4D87-BDAD-78C1F6CEB8B8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8C5C-2EB6-4D3D-AE1F-1288BD28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8C5C-2EB6-4D3D-AE1F-1288BD28F4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630F-4EA9-493F-BE60-D9BEB395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73E7A-A49C-49FF-9B4F-E4E207100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08FE3-6787-439F-904B-67151550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78F75-83BE-40AE-B649-33CF06D0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7A576-6B81-4631-B47E-274C8BE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55A64-0213-423D-8CCA-F873FA47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26235-BA13-4498-AEB7-8A7F3D56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04EC6-3824-4DB5-8394-A97288A1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E787E-7009-40AE-898E-03BE7B54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9B834-96EE-45CF-9821-BFA13F67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8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431E9-690C-48D2-B37A-D05264DE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09680-B122-4659-A8D4-8033B4183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2570-460F-4A5A-9789-A81D40CF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7DC77-CE48-4A6C-A81E-A0EF122F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1E0A-3CAD-44E1-B7C4-0108340D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FB23-1709-4C95-9207-DCB4B172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048EE-9126-4292-A1AE-5B4730CD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552" y="1825625"/>
            <a:ext cx="7647710" cy="4351338"/>
          </a:xfr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6E8A-28C8-441C-B2F4-2D2BF15B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60820-EE81-4EA0-833B-B0797AF5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98526-2AE0-44C8-AC6D-892E7331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D3E-570C-4B77-A4BE-924290C4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8F5FD-A291-4FE4-8DE4-550CAA68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278D-FF2C-4C0C-8995-4F75E9C9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2408-C380-48B9-835C-EE78B44E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6ECC5-21FA-4732-91AC-538BC947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7B5C7-9F2A-473C-ABE7-FC314856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9C90E-10F7-4219-90A2-C3C511AC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67521-2FA4-4C94-898E-0F7D1201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65599-2161-4ADA-9767-A04BCC7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7555A-E5DC-4CFF-86D1-F310F9E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BD5F9-37F7-4FD6-B3DA-2D384895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1094-E14E-4421-B2A8-DC4D008B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92C32-DCE0-47BB-8BDD-6B07CA11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2D9B6-764B-4483-B36B-B4C65CBC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419C11-1E1B-41C5-BBC0-33D27F7B8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F7AFE-776B-4D20-8A57-DC63B2E3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FCDDA6-975E-462D-BE07-4BE563BD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3139D-152C-4AA8-AD6C-8D5D59FD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1CB847-E693-48DB-BD1A-1407B83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25CED-0B6A-4C6F-BED1-A52EF744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F9BF2-224B-447F-93DC-5FA12910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2278B-D6C9-42CC-9C27-63DDA26C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00B5C-0623-4C3E-8A44-5A280049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E42F05-EA68-4486-9E04-CD9FFF87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E8A74D-D9BF-49C5-B135-EF0486E9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DF95C-8C9F-4CC9-8DA7-77B105D3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2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2599-149F-48B3-B814-08AC818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B3657-8AC9-4C7C-9EB1-6A8C9425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F0F2E-E132-4971-8555-9B81D5FE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41EDF-D421-4C2B-B87C-C52514DC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BACC5-E5B3-43C9-8AF3-87B70C4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4F3AD-665E-4443-B109-4C5C004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7DB6-2A39-4C1C-8064-35809F0B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F27DC-8C32-447B-9B23-F7C76128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90E1A-CDC3-4BDD-B9A1-83BAB81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D8FAE-D31C-4FA7-9D13-03F3009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48F6F-B0D6-42B2-AB24-007E98EB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73666-2B4F-49FA-B761-BD1249CE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755B1-EE0E-4C37-BAA4-F34CBF80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46412-CB18-4C2D-89B8-872D0E8D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76F99-7D8B-4AB6-B2CA-BDBA1751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0372-15D8-4B55-B27D-287C9E28A51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0F19-9D7A-4DCF-A6E3-63D17E839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1BAD6-40E3-4923-AFC5-274302EE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FCF3-C344-459D-A390-5CDFABB59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8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EC9CA-01CF-4F8A-A57E-5581F3EA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6" y="605118"/>
            <a:ext cx="12048565" cy="3106269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JAVA </a:t>
            </a:r>
            <a:r>
              <a:rPr lang="ko-KR" altLang="en-US" sz="8000" dirty="0"/>
              <a:t>기말고사 대체과제</a:t>
            </a:r>
            <a:br>
              <a:rPr lang="en-US" altLang="ko-KR" sz="8000" dirty="0"/>
            </a:br>
            <a:r>
              <a:rPr lang="en-US" altLang="ko-KR" sz="8000" dirty="0"/>
              <a:t>				</a:t>
            </a:r>
            <a:r>
              <a:rPr lang="en-US" altLang="ko-KR" dirty="0"/>
              <a:t>(</a:t>
            </a:r>
            <a:r>
              <a:rPr lang="ko-KR" altLang="en-US" dirty="0"/>
              <a:t>타자 연습 프로그램</a:t>
            </a:r>
            <a:r>
              <a:rPr lang="en-US" altLang="ko-KR" dirty="0"/>
              <a:t>)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17110-5A89-4A46-AE56-45091856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9" y="412647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/>
              <a:t>201707080 </a:t>
            </a:r>
            <a:r>
              <a:rPr lang="ko-KR" altLang="en-US" sz="2800" dirty="0"/>
              <a:t>신희찬</a:t>
            </a:r>
          </a:p>
        </p:txBody>
      </p:sp>
    </p:spTree>
    <p:extLst>
      <p:ext uri="{BB962C8B-B14F-4D97-AF65-F5344CB8AC3E}">
        <p14:creationId xmlns:p14="http://schemas.microsoft.com/office/powerpoint/2010/main" val="405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9DF63-8D86-4E8E-A265-224FDD4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GameServer.java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2F052-380A-4E83-814A-890219BF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73" y="1825625"/>
            <a:ext cx="7542188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400" dirty="0"/>
              <a:t>수정 부분만 설명 드리겠습니다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String [] word</a:t>
            </a:r>
            <a:r>
              <a:rPr lang="ko-KR" altLang="en-US" sz="1400" dirty="0"/>
              <a:t> </a:t>
            </a:r>
            <a:r>
              <a:rPr lang="en-US" altLang="ko-KR" sz="1400" dirty="0"/>
              <a:t>= {"</a:t>
            </a:r>
            <a:r>
              <a:rPr lang="ko-KR" altLang="en-US" sz="1400" dirty="0"/>
              <a:t>멱부리</a:t>
            </a:r>
            <a:r>
              <a:rPr lang="en-US" altLang="ko-KR" sz="1400" dirty="0"/>
              <a:t>", "</a:t>
            </a:r>
            <a:r>
              <a:rPr lang="ko-KR" altLang="en-US" sz="1400" dirty="0" err="1"/>
              <a:t>부룩소</a:t>
            </a:r>
            <a:r>
              <a:rPr lang="en-US" altLang="ko-KR" sz="1400" dirty="0"/>
              <a:t>", "</a:t>
            </a:r>
            <a:r>
              <a:rPr lang="ko-KR" altLang="en-US" sz="1400" dirty="0" err="1"/>
              <a:t>부룩송아지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,…. </a:t>
            </a:r>
            <a:r>
              <a:rPr lang="ko-KR" altLang="en-US" sz="1400" dirty="0"/>
              <a:t>단어들을 저장하는 배열입니다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String answer; 			       </a:t>
            </a:r>
            <a:r>
              <a:rPr lang="ko-KR" altLang="en-US" sz="1400" dirty="0"/>
              <a:t>정답을 저장하는 변수입니다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makeQuiz</a:t>
            </a:r>
            <a:r>
              <a:rPr lang="ko-KR" altLang="en-US" sz="1400" dirty="0"/>
              <a:t>함수 </a:t>
            </a:r>
            <a:r>
              <a:rPr lang="en-US" altLang="ko-KR" sz="1400" dirty="0"/>
              <a:t>(</a:t>
            </a:r>
            <a:r>
              <a:rPr lang="ko-KR" altLang="en-US" sz="1400" dirty="0"/>
              <a:t>문제를 만드는 함수 입니다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b="1" dirty="0"/>
              <a:t>Int I = (int)(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</a:t>
            </a:r>
            <a:r>
              <a:rPr lang="en-US" altLang="ko-KR" sz="1400" b="1" i="1" dirty="0" err="1"/>
              <a:t>word.length</a:t>
            </a:r>
            <a:r>
              <a:rPr lang="en-US" altLang="ko-KR" sz="1400" b="1" i="1" dirty="0"/>
              <a:t>);           </a:t>
            </a:r>
            <a:r>
              <a:rPr lang="en-US" altLang="ko-KR" sz="1400" dirty="0"/>
              <a:t>answer = word[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r>
              <a:rPr lang="ko-KR" altLang="en-US" sz="1400" dirty="0"/>
              <a:t>랜덤으로 숫자를 뽑은 후 단어 배열에서 단어를 꺼내 정답 변수에 저장합니다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 후 </a:t>
            </a:r>
            <a:r>
              <a:rPr lang="en-US" altLang="ko-KR" sz="1400" dirty="0"/>
              <a:t>sleep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3 2 1 </a:t>
            </a:r>
            <a:r>
              <a:rPr lang="ko-KR" altLang="en-US" sz="1400" dirty="0"/>
              <a:t>숫자를 센 후 문제를 보여줍니다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WinAction</a:t>
            </a:r>
            <a:r>
              <a:rPr lang="ko-KR" altLang="en-US" sz="1400" dirty="0"/>
              <a:t>함수</a:t>
            </a:r>
            <a:r>
              <a:rPr lang="en-US" altLang="ko-KR" sz="1400" dirty="0"/>
              <a:t>(</a:t>
            </a:r>
            <a:r>
              <a:rPr lang="ko-KR" altLang="en-US" sz="1400" dirty="0"/>
              <a:t>승자 </a:t>
            </a:r>
            <a:r>
              <a:rPr lang="ko-KR" altLang="en-US" sz="1400" dirty="0" err="1"/>
              <a:t>결정됬을때</a:t>
            </a:r>
            <a:r>
              <a:rPr lang="ko-KR" altLang="en-US" sz="1400" dirty="0"/>
              <a:t> 실행되는 함수입니다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승자의 </a:t>
            </a:r>
            <a:r>
              <a:rPr lang="en-US" altLang="ko-KR" sz="1400" dirty="0"/>
              <a:t>DB</a:t>
            </a:r>
            <a:r>
              <a:rPr lang="ko-KR" altLang="en-US" sz="1400" dirty="0"/>
              <a:t>에 포인트 </a:t>
            </a:r>
            <a:r>
              <a:rPr lang="en-US" altLang="ko-KR" sz="1400" dirty="0"/>
              <a:t>1</a:t>
            </a:r>
            <a:r>
              <a:rPr lang="ko-KR" altLang="en-US" sz="1400" dirty="0"/>
              <a:t>점과 승리 수 </a:t>
            </a:r>
            <a:r>
              <a:rPr lang="en-US" altLang="ko-KR" sz="1400" dirty="0"/>
              <a:t>1</a:t>
            </a:r>
            <a:r>
              <a:rPr lang="ko-KR" altLang="en-US" sz="1400" dirty="0"/>
              <a:t>개를 더하여 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패자의 </a:t>
            </a:r>
            <a:r>
              <a:rPr lang="en-US" altLang="ko-KR" sz="1400" dirty="0"/>
              <a:t>DB</a:t>
            </a:r>
            <a:r>
              <a:rPr lang="ko-KR" altLang="en-US" sz="1400" dirty="0"/>
              <a:t>에 포인트 </a:t>
            </a:r>
            <a:r>
              <a:rPr lang="en-US" altLang="ko-KR" sz="1400" dirty="0"/>
              <a:t>1</a:t>
            </a:r>
            <a:r>
              <a:rPr lang="ko-KR" altLang="en-US" sz="1400" dirty="0"/>
              <a:t>점 감점과 패배 수 </a:t>
            </a:r>
            <a:r>
              <a:rPr lang="en-US" altLang="ko-KR" sz="1400" dirty="0"/>
              <a:t>1</a:t>
            </a:r>
            <a:r>
              <a:rPr lang="ko-KR" altLang="en-US" sz="1400" dirty="0"/>
              <a:t>개를 더하여 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 후 패자의 소켓과 쓰레드를 종료 후 </a:t>
            </a:r>
            <a:r>
              <a:rPr lang="en-US" altLang="ko-KR" sz="1400" dirty="0"/>
              <a:t>id</a:t>
            </a:r>
            <a:r>
              <a:rPr lang="ko-KR" altLang="en-US" sz="1400" dirty="0"/>
              <a:t>값과 함께 </a:t>
            </a:r>
            <a:r>
              <a:rPr lang="en-US" altLang="ko-KR" sz="1400" dirty="0" err="1"/>
              <a:t>StartScreen</a:t>
            </a:r>
            <a:r>
              <a:rPr lang="en-US" altLang="ko-KR" sz="1400" dirty="0"/>
              <a:t> </a:t>
            </a:r>
            <a:r>
              <a:rPr lang="ko-KR" altLang="en-US" sz="1400" dirty="0"/>
              <a:t>화면으로 보냅니다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AE693-079F-43AC-A5F4-7BFB440D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9" y="2605881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FAA1-3660-423B-B784-C3104B4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GameSocketThread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10827-411C-4F85-AEB3-1ACA525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cs.i</a:t>
            </a:r>
            <a:r>
              <a:rPr lang="en-US" altLang="ko-KR" sz="1400" b="1" dirty="0"/>
              <a:t> &gt;= 2) {</a:t>
            </a:r>
          </a:p>
          <a:p>
            <a:r>
              <a:rPr lang="en-US" altLang="ko-KR" sz="1400" dirty="0" err="1"/>
              <a:t>sendMessage</a:t>
            </a:r>
            <a:r>
              <a:rPr lang="en-US" altLang="ko-KR" sz="1400" dirty="0"/>
              <a:t>("</a:t>
            </a:r>
            <a:r>
              <a:rPr lang="ko-KR" altLang="en-US" sz="1400" dirty="0"/>
              <a:t>대기중</a:t>
            </a:r>
            <a:r>
              <a:rPr lang="en-US" altLang="ko-KR" sz="1400" dirty="0"/>
              <a:t>");}</a:t>
            </a:r>
          </a:p>
          <a:p>
            <a:r>
              <a:rPr lang="ko-KR" altLang="en-US" sz="1400" dirty="0"/>
              <a:t>서버에 인덱스 번호를 만들어 참가중인 사람이 있으면</a:t>
            </a:r>
            <a:r>
              <a:rPr lang="en-US" altLang="ko-KR" sz="1400" dirty="0"/>
              <a:t>(2</a:t>
            </a:r>
            <a:r>
              <a:rPr lang="ko-KR" altLang="en-US" sz="1400" dirty="0"/>
              <a:t>명 </a:t>
            </a:r>
            <a:r>
              <a:rPr lang="en-US" altLang="ko-KR" sz="1400" dirty="0"/>
              <a:t>1:1 </a:t>
            </a:r>
            <a:r>
              <a:rPr lang="ko-KR" altLang="en-US" sz="1400" dirty="0"/>
              <a:t>매치</a:t>
            </a:r>
            <a:r>
              <a:rPr lang="en-US" altLang="ko-KR" sz="1400" dirty="0"/>
              <a:t>) </a:t>
            </a:r>
            <a:r>
              <a:rPr lang="ko-KR" altLang="en-US" sz="1400" dirty="0"/>
              <a:t>매치가 끝날 때 까지 대기합니다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매치가 끝나면 인덱스 번호가 줄어들고 대기 상태가 끝나게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cs.makeQuiz</a:t>
            </a:r>
            <a:r>
              <a:rPr lang="en-US" altLang="ko-KR" sz="1400" dirty="0"/>
              <a:t>();</a:t>
            </a:r>
            <a:r>
              <a:rPr lang="ko-KR" altLang="en-US" sz="1400" dirty="0"/>
              <a:t>  서버에서 만들었던 퀴즈를 만드는 함수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매치가 시작될 때 정답을 맞췄을 때 호출되어 실행됩니다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정답을 맞추면 맞춘 유저와 맞춘 유저의 현재 스코어가 출력되고 </a:t>
            </a:r>
            <a:r>
              <a:rPr lang="en-US" altLang="ko-KR" sz="1400" dirty="0" err="1"/>
              <a:t>makeQuiz</a:t>
            </a:r>
            <a:r>
              <a:rPr lang="ko-KR" altLang="en-US" sz="1400" dirty="0"/>
              <a:t>함수가 호출되어 다음 문제가 나옵니다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승리하게 되면 </a:t>
            </a:r>
            <a:r>
              <a:rPr lang="en-US" altLang="ko-KR" sz="1400" dirty="0"/>
              <a:t>‘</a:t>
            </a:r>
            <a:r>
              <a:rPr lang="ko-KR" altLang="en-US" sz="1400" dirty="0"/>
              <a:t>승리한유저</a:t>
            </a:r>
            <a:r>
              <a:rPr lang="en-US" altLang="ko-KR" sz="1400" dirty="0"/>
              <a:t>’</a:t>
            </a:r>
            <a:r>
              <a:rPr lang="ko-KR" altLang="en-US" sz="1400" dirty="0"/>
              <a:t> 승리 라고 메시지가 나오고 서버에 만들어 놨던 </a:t>
            </a:r>
            <a:r>
              <a:rPr lang="en-US" altLang="ko-KR" sz="1400" dirty="0" err="1"/>
              <a:t>winAction</a:t>
            </a:r>
            <a:r>
              <a:rPr lang="en-US" altLang="ko-KR" sz="1400" dirty="0"/>
              <a:t> </a:t>
            </a:r>
            <a:r>
              <a:rPr lang="ko-KR" altLang="en-US" sz="1400" dirty="0"/>
              <a:t>함수가 실행됩니다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후 승리한 유저의 쓰레드와 소켓을 해제합니다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7FFDF-E2F9-49EB-9F99-1C9DD343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" y="1287139"/>
            <a:ext cx="3169242" cy="2405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192367-21A9-40AC-A1EA-F455430C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0" y="2094236"/>
            <a:ext cx="3147220" cy="2388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42D9AF-FF49-46F4-9383-CCB71280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38" y="4483188"/>
            <a:ext cx="3169242" cy="24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FD99E-87CD-42EC-A7CA-5671A58B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F3545-2B29-41D4-9076-84D1E292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 부분은 </a:t>
            </a:r>
            <a:r>
              <a:rPr lang="en-US" altLang="ko-KR" dirty="0" err="1"/>
              <a:t>TextArea</a:t>
            </a:r>
            <a:r>
              <a:rPr lang="ko-KR" altLang="en-US" dirty="0"/>
              <a:t>크기보다 글씨가 많아지게 되면 글씨가 잘리던 현상을 방지하기위해 스크롤을 만들었고 액션이 일어나면 스크롤이 맨 밑으로 가도록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처음 시작 시 쓰레드에 사용자의 </a:t>
            </a:r>
            <a:r>
              <a:rPr lang="en-US" altLang="ko-KR" dirty="0"/>
              <a:t>id</a:t>
            </a:r>
            <a:r>
              <a:rPr lang="ko-KR" altLang="en-US" dirty="0"/>
              <a:t>를 보내도록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12BC3-9264-4469-A1BF-60BA7609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" y="2564657"/>
            <a:ext cx="3785269" cy="28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A4184F5-3A24-406C-9A21-3C50187D806E}"/>
              </a:ext>
            </a:extLst>
          </p:cNvPr>
          <p:cNvSpPr txBox="1">
            <a:spLocks/>
          </p:cNvSpPr>
          <p:nvPr/>
        </p:nvSpPr>
        <p:spPr>
          <a:xfrm>
            <a:off x="0" y="1001675"/>
            <a:ext cx="12048565" cy="485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  <a:p>
            <a:r>
              <a:rPr lang="ko-KR" altLang="en-US" sz="8000" dirty="0"/>
              <a:t>한학기 고생하셨습니다</a:t>
            </a:r>
            <a:r>
              <a:rPr lang="en-US" altLang="ko-KR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78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C6D9B-6244-4B4B-A875-B97729C6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781B1-63EE-4E7A-A69E-BD7C0284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학기에 배운 것들을 최대한 많이 사용해 보려고 생각하던 도중 </a:t>
            </a: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타자 연습 프로그램이 생각나 만들게 되었습니다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타자 연습 프로그램은 사람들이 서버에 들어와 </a:t>
            </a:r>
            <a:r>
              <a:rPr lang="en-US" altLang="ko-KR" sz="2000" dirty="0"/>
              <a:t>1:1</a:t>
            </a:r>
            <a:r>
              <a:rPr lang="ko-KR" altLang="en-US" sz="2000" dirty="0"/>
              <a:t>로 순서대로 매칭 되며 주어지는 단어를 가장 빠르게 입력하는 사람이 점수를 얻게 되고 점수를 </a:t>
            </a:r>
            <a:r>
              <a:rPr lang="en-US" altLang="ko-KR" sz="2000" dirty="0"/>
              <a:t>10</a:t>
            </a:r>
            <a:r>
              <a:rPr lang="ko-KR" altLang="en-US" sz="2000" dirty="0"/>
              <a:t>점 달성하게 되면 이기게 됩니다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이긴 사람의 개인정보에는 승리 수</a:t>
            </a:r>
            <a:r>
              <a:rPr lang="en-US" altLang="ko-KR" sz="2000" dirty="0"/>
              <a:t>, </a:t>
            </a:r>
            <a:r>
              <a:rPr lang="ko-KR" altLang="en-US" sz="2000" dirty="0"/>
              <a:t>랭킹 점수 가 누적이 되며</a:t>
            </a:r>
            <a:r>
              <a:rPr lang="en-US" altLang="ko-KR" sz="2000" dirty="0"/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/>
              <a:t>진사람은 점수가 줄어들고 패배 수 가 누적됩니다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5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4FA9-6E60-4D39-A4DA-36F6E70E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E9982-E5CF-4200-AEB4-6117CFBB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public class Index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	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b="1" dirty="0"/>
              <a:t>	new </a:t>
            </a:r>
            <a:r>
              <a:rPr lang="en-US" altLang="ko-KR" b="1" dirty="0" err="1"/>
              <a:t>LoginScreen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가장 먼저 실행되는 </a:t>
            </a:r>
            <a:r>
              <a:rPr lang="en-US" altLang="ko-KR" sz="1800" dirty="0"/>
              <a:t>index</a:t>
            </a:r>
            <a:r>
              <a:rPr lang="ko-KR" altLang="en-US" sz="1800" dirty="0"/>
              <a:t>파일 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실행 시 로그인 화면을 출력하는 </a:t>
            </a:r>
            <a:r>
              <a:rPr lang="en-US" altLang="ko-KR" sz="1800" dirty="0" err="1"/>
              <a:t>LoginScreen</a:t>
            </a:r>
            <a:r>
              <a:rPr lang="ko-KR" altLang="en-US" sz="1800" dirty="0"/>
              <a:t>이 실행됩니다</a:t>
            </a:r>
            <a:r>
              <a:rPr lang="en-US" altLang="ko-KR" sz="18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1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C7B3E-6050-43F9-A96C-5467ED1D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EXDB.java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48F67-69FB-4181-B048-C97E22E9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Connection con = </a:t>
            </a:r>
            <a:r>
              <a:rPr lang="en-US" altLang="ko-KR" b="1" dirty="0"/>
              <a:t>null;</a:t>
            </a:r>
            <a:endParaRPr lang="ko-KR" altLang="en-US" dirty="0"/>
          </a:p>
          <a:p>
            <a:r>
              <a:rPr lang="en-US" altLang="ko-KR" b="1" dirty="0"/>
              <a:t>try {</a:t>
            </a:r>
          </a:p>
          <a:p>
            <a:r>
              <a:rPr lang="en-US" altLang="ko-KR" dirty="0" err="1"/>
              <a:t>Class.</a:t>
            </a:r>
            <a:r>
              <a:rPr lang="en-US" altLang="ko-KR" i="1" dirty="0" err="1"/>
              <a:t>forName</a:t>
            </a:r>
            <a:r>
              <a:rPr lang="en-US" altLang="ko-KR" i="1" dirty="0"/>
              <a:t>("</a:t>
            </a:r>
            <a:r>
              <a:rPr lang="en-US" altLang="ko-KR" i="1" dirty="0" err="1"/>
              <a:t>com.mysql.jdbc.Driver</a:t>
            </a:r>
            <a:r>
              <a:rPr lang="en-US" altLang="ko-KR" i="1" dirty="0"/>
              <a:t>");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url</a:t>
            </a:r>
            <a:r>
              <a:rPr lang="en-US" altLang="ko-KR" dirty="0"/>
              <a:t>= 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</a:t>
            </a:r>
            <a:r>
              <a:rPr lang="en-US" altLang="ko-KR" dirty="0" err="1"/>
              <a:t>typing?serverTimezone</a:t>
            </a:r>
            <a:r>
              <a:rPr lang="en-US" altLang="ko-KR" dirty="0"/>
              <a:t>=UTC";</a:t>
            </a:r>
          </a:p>
          <a:p>
            <a:r>
              <a:rPr lang="en-US" altLang="ko-KR" dirty="0"/>
              <a:t>String user ="root";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pwd</a:t>
            </a:r>
            <a:r>
              <a:rPr lang="en-US" altLang="ko-KR" dirty="0"/>
              <a:t> = "1q2w3e4r";</a:t>
            </a:r>
          </a:p>
          <a:p>
            <a:r>
              <a:rPr lang="en-US" altLang="ko-KR" dirty="0"/>
              <a:t>con = </a:t>
            </a:r>
            <a:r>
              <a:rPr lang="en-US" altLang="ko-KR" dirty="0" err="1"/>
              <a:t>DriverManager.</a:t>
            </a:r>
            <a:r>
              <a:rPr lang="en-US" altLang="ko-KR" i="1" dirty="0" err="1"/>
              <a:t>getConnection</a:t>
            </a:r>
            <a:r>
              <a:rPr lang="en-US" altLang="ko-KR" i="1" dirty="0"/>
              <a:t>(</a:t>
            </a:r>
            <a:r>
              <a:rPr lang="en-US" altLang="ko-KR" i="1" dirty="0" err="1"/>
              <a:t>url</a:t>
            </a:r>
            <a:r>
              <a:rPr lang="en-US" altLang="ko-KR" i="1" dirty="0"/>
              <a:t>, user, </a:t>
            </a:r>
            <a:r>
              <a:rPr lang="en-US" altLang="ko-KR" i="1" dirty="0" err="1"/>
              <a:t>pwd</a:t>
            </a:r>
            <a:r>
              <a:rPr lang="en-US" altLang="ko-KR" i="1" dirty="0"/>
              <a:t>);</a:t>
            </a:r>
          </a:p>
          <a:p>
            <a:r>
              <a:rPr lang="en-US" altLang="ko-KR" dirty="0"/>
              <a:t>} </a:t>
            </a:r>
            <a:r>
              <a:rPr lang="en-US" altLang="ko-KR" b="1" dirty="0"/>
              <a:t>catch (</a:t>
            </a:r>
            <a:r>
              <a:rPr lang="en-US" altLang="ko-KR" b="1" dirty="0" err="1"/>
              <a:t>ClassNotFoundException</a:t>
            </a:r>
            <a:r>
              <a:rPr lang="en-US" altLang="ko-KR" b="1" dirty="0"/>
              <a:t> e) {</a:t>
            </a:r>
          </a:p>
          <a:p>
            <a:r>
              <a:rPr lang="en-US" altLang="ko-KR" dirty="0"/>
              <a:t>// </a:t>
            </a:r>
            <a:r>
              <a:rPr lang="en-US" altLang="ko-KR" b="1" dirty="0"/>
              <a:t>TODO Auto-generated catch block</a:t>
            </a:r>
          </a:p>
          <a:p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catch(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e) {</a:t>
            </a:r>
          </a:p>
          <a:p>
            <a:r>
              <a:rPr lang="en-US" altLang="ko-KR" i="1" dirty="0" err="1"/>
              <a:t>getConnection</a:t>
            </a:r>
            <a:r>
              <a:rPr lang="en-US" altLang="ko-KR" i="1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return con;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sz="4500" dirty="0"/>
              <a:t>DB</a:t>
            </a:r>
            <a:r>
              <a:rPr lang="ko-KR" altLang="en-US" sz="4500" dirty="0"/>
              <a:t>에 연결하기 위한 기본적인 코드들이 들어가 있습니다</a:t>
            </a:r>
            <a:r>
              <a:rPr lang="en-US" altLang="ko-KR" sz="4500" dirty="0"/>
              <a:t>.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92009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7125-2B24-4AE5-AAAB-215A1FCF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LoginScreen.java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2FD1E-24FE-4976-9F32-B51A30BF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552" y="1825625"/>
            <a:ext cx="7770302" cy="4351338"/>
          </a:xfrm>
        </p:spPr>
        <p:txBody>
          <a:bodyPr anchor="ctr"/>
          <a:lstStyle/>
          <a:p>
            <a:r>
              <a:rPr lang="ko-KR" altLang="en-US" dirty="0"/>
              <a:t>좌측의 로그인 화면을 구성하는 파일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화면을 포함한 모든 화면은 화면 정중앙에 출력하게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버튼을 누르면 </a:t>
            </a:r>
            <a:r>
              <a:rPr lang="en-US" altLang="ko-KR" dirty="0" err="1"/>
              <a:t>actionLogin</a:t>
            </a:r>
            <a:r>
              <a:rPr lang="ko-KR" altLang="en-US" dirty="0"/>
              <a:t>함수가 호출되어 </a:t>
            </a:r>
            <a:r>
              <a:rPr lang="en-US" altLang="ko-KR" dirty="0"/>
              <a:t>DB</a:t>
            </a:r>
            <a:r>
              <a:rPr lang="ko-KR" altLang="en-US" dirty="0"/>
              <a:t>에 저장되어 있는 사용자 정보와 비교 후 로그인 성공 실패 여부를 알림 창을 이용하여 알려줍니다</a:t>
            </a:r>
            <a:r>
              <a:rPr lang="en-US" altLang="ko-KR" dirty="0"/>
              <a:t>. (</a:t>
            </a:r>
            <a:r>
              <a:rPr lang="en-US" altLang="ko-KR" dirty="0" err="1"/>
              <a:t>JOptionPane.</a:t>
            </a:r>
            <a:r>
              <a:rPr lang="en-US" altLang="ko-KR" i="1" dirty="0" err="1"/>
              <a:t>showMessageDialog</a:t>
            </a:r>
            <a:r>
              <a:rPr lang="en-US" altLang="ko-KR" i="1" dirty="0"/>
              <a:t>(</a:t>
            </a:r>
            <a:r>
              <a:rPr lang="en-US" altLang="ko-KR" b="1" i="1" dirty="0"/>
              <a:t>null, "</a:t>
            </a:r>
            <a:r>
              <a:rPr lang="ko-KR" altLang="en-US" b="1" i="1" dirty="0"/>
              <a:t>로그인 성공</a:t>
            </a:r>
            <a:r>
              <a:rPr lang="en-US" altLang="ko-KR" b="1" i="1" dirty="0"/>
              <a:t>");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로그인 성공 시 다음 화면인 </a:t>
            </a:r>
            <a:r>
              <a:rPr lang="en-US" altLang="ko-KR" dirty="0" err="1"/>
              <a:t>StartScreen</a:t>
            </a:r>
            <a:r>
              <a:rPr lang="ko-KR" altLang="en-US" dirty="0"/>
              <a:t>파일을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 버튼을 누르게 되면 회원가입시 정보를 입력하는 화면을 출력하는 </a:t>
            </a:r>
            <a:r>
              <a:rPr lang="en-US" altLang="ko-KR" dirty="0"/>
              <a:t>SignUpScreen.java </a:t>
            </a:r>
            <a:r>
              <a:rPr lang="ko-KR" altLang="en-US" dirty="0"/>
              <a:t>파일을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6FD83-CC72-401A-8ABD-20C5A04F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241988"/>
            <a:ext cx="3676650" cy="2790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6BC05D-A1FC-4437-BD87-16B5A5CA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5" y="5257152"/>
            <a:ext cx="2514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2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1B83-77B6-46C1-879F-6E89B6E7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SignUpScreen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EE2BF-06FE-4CE7-9859-099449D2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회원가입에 필요한 정보 입력 후 회원가입 버튼을 누르면 </a:t>
            </a:r>
            <a:r>
              <a:rPr lang="en-US" altLang="ko-KR" dirty="0" err="1"/>
              <a:t>signUpAction</a:t>
            </a:r>
            <a:r>
              <a:rPr lang="en-US" altLang="ko-KR" dirty="0"/>
              <a:t> </a:t>
            </a:r>
            <a:r>
              <a:rPr lang="ko-KR" altLang="en-US" dirty="0"/>
              <a:t>함수가 호출되어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중복여부 확인 후 </a:t>
            </a:r>
            <a:r>
              <a:rPr lang="en-US" altLang="ko-KR" dirty="0"/>
              <a:t>DB</a:t>
            </a:r>
            <a:r>
              <a:rPr lang="ko-KR" altLang="en-US" dirty="0"/>
              <a:t>에 사용자 정보를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각 버튼을 누르게 되면 </a:t>
            </a:r>
            <a:r>
              <a:rPr lang="en-US" altLang="ko-KR" dirty="0" err="1"/>
              <a:t>LoginScreen</a:t>
            </a:r>
            <a:r>
              <a:rPr lang="ko-KR" altLang="en-US" dirty="0"/>
              <a:t>화면으로 넘어가게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6D05E-537F-4908-B487-CF5BD3A3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" y="2605881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9EA9F-1A43-4F1C-B60D-22EC538B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StartScreen.java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04B0-D688-403D-A48E-C63F4179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로그인에 성공했을 때 나오는 화면입니다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랭킹을 누르게 되면 </a:t>
            </a:r>
            <a:r>
              <a:rPr lang="en-US" altLang="ko-KR" dirty="0" err="1"/>
              <a:t>ShowRank</a:t>
            </a:r>
            <a:r>
              <a:rPr lang="ko-KR" altLang="en-US" dirty="0"/>
              <a:t>파일이 실행되어 사용자들의 점수와 승률 랭킹 등을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버튼을 누르게 되면 게임이 시작되게 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8BF5A-45C1-4679-A5F3-6D7342A5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8" y="2509449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14091-101A-4B18-BDBF-FF75395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ShowRank.java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1B659-DC98-43F3-9AC2-40012C4E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화면처럼 랭킹을 보여주는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점수를 이용하여 순위를 결정하고 </a:t>
            </a:r>
            <a:r>
              <a:rPr lang="en-US" altLang="ko-KR" dirty="0"/>
              <a:t>DB</a:t>
            </a:r>
            <a:r>
              <a:rPr lang="ko-KR" altLang="en-US" dirty="0"/>
              <a:t>에 저장되어 있는 승</a:t>
            </a:r>
            <a:r>
              <a:rPr lang="en-US" altLang="ko-KR" dirty="0"/>
              <a:t>,</a:t>
            </a:r>
            <a:r>
              <a:rPr lang="ko-KR" altLang="en-US" dirty="0"/>
              <a:t>패 수를 이용하여 승률을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누르게 되면 랭킹창이 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635DE-2380-444E-94B9-5DCDFE83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3" y="2605881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9E4B-581E-4E50-B028-1D2E6595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3F66A-AED7-442C-B352-C7BBBB00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4062" cy="435133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GameServerMain</a:t>
            </a:r>
            <a:r>
              <a:rPr lang="en-US" altLang="ko-KR" sz="1600" b="1" dirty="0"/>
              <a:t> {</a:t>
            </a:r>
          </a:p>
          <a:p>
            <a:endParaRPr lang="ko-KR" altLang="en-US" sz="1600" dirty="0"/>
          </a:p>
          <a:p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GameServer</a:t>
            </a:r>
            <a:r>
              <a:rPr lang="en-US" altLang="ko-KR" sz="1600" dirty="0"/>
              <a:t> cs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GameServer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cs.giveAndTake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}}</a:t>
            </a:r>
          </a:p>
          <a:p>
            <a:r>
              <a:rPr lang="en-US" altLang="ko-KR" sz="1600" dirty="0" err="1"/>
              <a:t>ServerMain</a:t>
            </a:r>
            <a:r>
              <a:rPr lang="ko-KR" altLang="en-US" sz="1600" dirty="0"/>
              <a:t>입니다 게임 서버를 생성하는 파일입니다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서버와 클라이언트 부분은 </a:t>
            </a:r>
            <a:r>
              <a:rPr lang="en-US" altLang="ko-KR" sz="1600" dirty="0"/>
              <a:t>15</a:t>
            </a:r>
            <a:r>
              <a:rPr lang="ko-KR" altLang="en-US" sz="1600" dirty="0"/>
              <a:t>주차에 만들었던 채팅프로그램을 수정하여 사용하였습니다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26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726</Words>
  <Application>Microsoft Office PowerPoint</Application>
  <PresentationFormat>와이드스크린</PresentationFormat>
  <Paragraphs>85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 기말고사 대체과제     (타자 연습 프로그램)</vt:lpstr>
      <vt:lpstr>기획의도</vt:lpstr>
      <vt:lpstr>Index.java</vt:lpstr>
      <vt:lpstr>EXDB.java</vt:lpstr>
      <vt:lpstr>LoginScreen.java</vt:lpstr>
      <vt:lpstr>SignUpScreen</vt:lpstr>
      <vt:lpstr>StartScreen.java</vt:lpstr>
      <vt:lpstr>ShowRank.java</vt:lpstr>
      <vt:lpstr>서버 관련</vt:lpstr>
      <vt:lpstr>GameServer.java</vt:lpstr>
      <vt:lpstr>GameSocketThread</vt:lpstr>
      <vt:lpstr>클라이언트 부분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기말고사 대체과제     (타자 연습 프로그램)</dc:title>
  <dc:creator>신희찬</dc:creator>
  <cp:lastModifiedBy>신희찬</cp:lastModifiedBy>
  <cp:revision>1</cp:revision>
  <dcterms:created xsi:type="dcterms:W3CDTF">2020-12-15T09:45:51Z</dcterms:created>
  <dcterms:modified xsi:type="dcterms:W3CDTF">2020-12-15T10:51:48Z</dcterms:modified>
</cp:coreProperties>
</file>