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2" r:id="rId6"/>
    <p:sldId id="259" r:id="rId7"/>
    <p:sldId id="263" r:id="rId8"/>
    <p:sldId id="260" r:id="rId9"/>
    <p:sldId id="261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FB53-0403-4BB3-9BE1-B48EDCC0BA58}" type="datetimeFigureOut">
              <a:rPr lang="ko-KR" altLang="en-US" smtClean="0"/>
              <a:pPr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4E3C-19CD-4A7E-8E2A-594D0D174F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2641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FB53-0403-4BB3-9BE1-B48EDCC0BA58}" type="datetimeFigureOut">
              <a:rPr lang="ko-KR" altLang="en-US" smtClean="0"/>
              <a:pPr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4E3C-19CD-4A7E-8E2A-594D0D174F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172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FB53-0403-4BB3-9BE1-B48EDCC0BA58}" type="datetimeFigureOut">
              <a:rPr lang="ko-KR" altLang="en-US" smtClean="0"/>
              <a:pPr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4E3C-19CD-4A7E-8E2A-594D0D174F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692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FB53-0403-4BB3-9BE1-B48EDCC0BA58}" type="datetimeFigureOut">
              <a:rPr lang="ko-KR" altLang="en-US" smtClean="0"/>
              <a:pPr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4E3C-19CD-4A7E-8E2A-594D0D174F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2381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FB53-0403-4BB3-9BE1-B48EDCC0BA58}" type="datetimeFigureOut">
              <a:rPr lang="ko-KR" altLang="en-US" smtClean="0"/>
              <a:pPr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4E3C-19CD-4A7E-8E2A-594D0D174F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580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FB53-0403-4BB3-9BE1-B48EDCC0BA58}" type="datetimeFigureOut">
              <a:rPr lang="ko-KR" altLang="en-US" smtClean="0"/>
              <a:pPr/>
              <a:t>2017-03-21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4E3C-19CD-4A7E-8E2A-594D0D174F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5877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FB53-0403-4BB3-9BE1-B48EDCC0BA58}" type="datetimeFigureOut">
              <a:rPr lang="ko-KR" altLang="en-US" smtClean="0"/>
              <a:pPr/>
              <a:t>2017-03-21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4E3C-19CD-4A7E-8E2A-594D0D174F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2509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FB53-0403-4BB3-9BE1-B48EDCC0BA58}" type="datetimeFigureOut">
              <a:rPr lang="ko-KR" altLang="en-US" smtClean="0"/>
              <a:pPr/>
              <a:t>2017-03-21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4E3C-19CD-4A7E-8E2A-594D0D174F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939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FB53-0403-4BB3-9BE1-B48EDCC0BA58}" type="datetimeFigureOut">
              <a:rPr lang="ko-KR" altLang="en-US" smtClean="0"/>
              <a:pPr/>
              <a:t>2017-03-21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4E3C-19CD-4A7E-8E2A-594D0D174F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0851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FB53-0403-4BB3-9BE1-B48EDCC0BA58}" type="datetimeFigureOut">
              <a:rPr lang="ko-KR" altLang="en-US" smtClean="0"/>
              <a:pPr/>
              <a:t>2017-03-21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4E3C-19CD-4A7E-8E2A-594D0D174F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8658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FB53-0403-4BB3-9BE1-B48EDCC0BA58}" type="datetimeFigureOut">
              <a:rPr lang="ko-KR" altLang="en-US" smtClean="0"/>
              <a:pPr/>
              <a:t>2017-03-21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4E3C-19CD-4A7E-8E2A-594D0D174F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6542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FFB53-0403-4BB3-9BE1-B48EDCC0BA58}" type="datetimeFigureOut">
              <a:rPr lang="ko-KR" altLang="en-US" smtClean="0"/>
              <a:pPr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24E3C-19CD-4A7E-8E2A-594D0D174F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947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4845" y="1272557"/>
            <a:ext cx="5976664" cy="8617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5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메모리의 동적 할당</a:t>
            </a:r>
            <a:endParaRPr lang="ko-KR" altLang="en-US" sz="5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702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14290"/>
            <a:ext cx="2953504" cy="642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576" y="1052736"/>
            <a:ext cx="7359515" cy="147732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ko-KR" sz="45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#include &lt;</a:t>
            </a:r>
            <a:r>
              <a:rPr lang="en-US" altLang="ko-KR" sz="45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stdlib.h</a:t>
            </a:r>
            <a:r>
              <a:rPr lang="en-US" altLang="ko-KR" sz="45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&gt;</a:t>
            </a:r>
          </a:p>
          <a:p>
            <a:r>
              <a:rPr lang="en-US" altLang="ko-KR" sz="45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Void * </a:t>
            </a:r>
            <a:r>
              <a:rPr lang="en-US" altLang="ko-KR" sz="45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malloc</a:t>
            </a:r>
            <a:r>
              <a:rPr lang="en-US" altLang="ko-KR" sz="45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(</a:t>
            </a:r>
            <a:r>
              <a:rPr lang="en-US" altLang="ko-KR" sz="45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size_t</a:t>
            </a:r>
            <a:r>
              <a:rPr lang="en-US" altLang="ko-KR" sz="45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size);</a:t>
            </a:r>
            <a:endParaRPr lang="ko-KR" altLang="en-US" sz="45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414" y="2928934"/>
            <a:ext cx="634180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ko-KR" altLang="en-US" sz="20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성공시</a:t>
            </a:r>
            <a:r>
              <a:rPr lang="ko-KR" altLang="en-US" sz="20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메모리공간의 주소 값 반환 </a:t>
            </a:r>
            <a:r>
              <a:rPr lang="ko-KR" altLang="en-US" sz="2000" b="1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실패시</a:t>
            </a:r>
            <a:r>
              <a:rPr lang="ko-KR" altLang="en-US" sz="20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altLang="ko-KR" sz="20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NULL </a:t>
            </a:r>
            <a:r>
              <a:rPr lang="ko-KR" altLang="en-US" sz="20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반환</a:t>
            </a:r>
            <a:endParaRPr lang="ko-KR" altLang="en-US" sz="2000" b="1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71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576" y="1052736"/>
            <a:ext cx="6379054" cy="147732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ko-KR" sz="45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#include &lt;</a:t>
            </a:r>
            <a:r>
              <a:rPr lang="en-US" altLang="ko-KR" sz="45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stdlib.h</a:t>
            </a:r>
            <a:r>
              <a:rPr lang="en-US" altLang="ko-KR" sz="45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&gt;</a:t>
            </a:r>
          </a:p>
          <a:p>
            <a:r>
              <a:rPr lang="en-US" altLang="ko-KR" sz="45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Void * free(void * </a:t>
            </a:r>
            <a:r>
              <a:rPr lang="en-US" altLang="ko-KR" sz="45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ptr</a:t>
            </a:r>
            <a:r>
              <a:rPr lang="en-US" altLang="ko-KR" sz="45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);</a:t>
            </a:r>
            <a:endParaRPr lang="ko-KR" altLang="en-US" sz="45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4414" y="2928934"/>
            <a:ext cx="4344459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ko-KR" altLang="en-US" sz="20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포인터 값이 </a:t>
            </a:r>
            <a:r>
              <a:rPr lang="en-US" altLang="ko-KR" sz="20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NULL</a:t>
            </a:r>
            <a:r>
              <a:rPr lang="ko-KR" altLang="en-US" sz="20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이면 작업을 취소</a:t>
            </a:r>
            <a:endParaRPr lang="ko-KR" altLang="en-US" sz="2000" b="1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62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28"/>
            <a:ext cx="7143800" cy="6374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052736"/>
            <a:ext cx="8325100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ko-KR" sz="3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#include &lt;</a:t>
            </a:r>
            <a:r>
              <a:rPr lang="en-US" altLang="ko-KR" sz="3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stdlib.h</a:t>
            </a:r>
            <a:r>
              <a:rPr lang="en-US" altLang="ko-KR" sz="3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&gt;</a:t>
            </a:r>
          </a:p>
          <a:p>
            <a:r>
              <a:rPr lang="en-US" altLang="ko-KR" sz="3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Void * </a:t>
            </a:r>
            <a:r>
              <a:rPr lang="en-US" altLang="ko-KR" sz="3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calloc</a:t>
            </a:r>
            <a:r>
              <a:rPr lang="en-US" altLang="ko-KR" sz="3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</a:t>
            </a:r>
            <a:r>
              <a:rPr lang="en-US" altLang="ko-KR" sz="3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size_t</a:t>
            </a:r>
            <a:r>
              <a:rPr lang="en-US" altLang="ko-KR" sz="3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altLang="ko-KR" sz="3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elt_count</a:t>
            </a:r>
            <a:r>
              <a:rPr lang="en-US" altLang="ko-KR" sz="3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</a:t>
            </a:r>
            <a:r>
              <a:rPr lang="en-US" altLang="ko-KR" sz="3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size_t</a:t>
            </a:r>
            <a:r>
              <a:rPr lang="en-US" altLang="ko-KR" sz="3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altLang="ko-KR" sz="3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elt_size</a:t>
            </a:r>
            <a:r>
              <a:rPr lang="en-US" altLang="ko-KR" sz="3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);</a:t>
            </a:r>
            <a:endParaRPr lang="ko-KR" altLang="en-US" sz="3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193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785794"/>
            <a:ext cx="6215106" cy="5626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052736"/>
            <a:ext cx="6801862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ko-KR" sz="3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#include &lt;</a:t>
            </a:r>
            <a:r>
              <a:rPr lang="en-US" altLang="ko-KR" sz="3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stdlib.h</a:t>
            </a:r>
            <a:r>
              <a:rPr lang="en-US" altLang="ko-KR" sz="3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&gt;</a:t>
            </a:r>
          </a:p>
          <a:p>
            <a:r>
              <a:rPr lang="en-US" altLang="ko-KR" sz="3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Void * </a:t>
            </a:r>
            <a:r>
              <a:rPr lang="en-US" altLang="ko-KR" sz="3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realloc</a:t>
            </a:r>
            <a:r>
              <a:rPr lang="en-US" altLang="ko-KR" sz="3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(void * </a:t>
            </a:r>
            <a:r>
              <a:rPr lang="en-US" altLang="ko-KR" sz="3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ptr</a:t>
            </a:r>
            <a:r>
              <a:rPr lang="en-US" altLang="ko-KR" sz="3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</a:t>
            </a:r>
            <a:r>
              <a:rPr lang="en-US" altLang="ko-KR" sz="3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size_t</a:t>
            </a:r>
            <a:r>
              <a:rPr lang="en-US" altLang="ko-KR" sz="3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altLang="ko-KR" sz="3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sise</a:t>
            </a:r>
            <a:r>
              <a:rPr lang="en-US" altLang="ko-KR" sz="3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);</a:t>
            </a:r>
            <a:endParaRPr lang="ko-KR" altLang="en-US" sz="3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032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5"/>
            <a:ext cx="7215238" cy="6204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67</Words>
  <Application>Microsoft Office PowerPoint</Application>
  <PresentationFormat>화면 슬라이드 쇼(4:3)</PresentationFormat>
  <Paragraphs>11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woongji</dc:creator>
  <cp:lastModifiedBy>Woongji</cp:lastModifiedBy>
  <cp:revision>10</cp:revision>
  <dcterms:created xsi:type="dcterms:W3CDTF">2017-03-19T13:37:47Z</dcterms:created>
  <dcterms:modified xsi:type="dcterms:W3CDTF">2017-03-21T13:16:42Z</dcterms:modified>
</cp:coreProperties>
</file>