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808F-4C04-4AD4-B725-50E84CFC278A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E36E-0ABD-4197-8AF3-A8ECB19EF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47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808F-4C04-4AD4-B725-50E84CFC278A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E36E-0ABD-4197-8AF3-A8ECB19EF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9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808F-4C04-4AD4-B725-50E84CFC278A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E36E-0ABD-4197-8AF3-A8ECB19EF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51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808F-4C04-4AD4-B725-50E84CFC278A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E36E-0ABD-4197-8AF3-A8ECB19EF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62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808F-4C04-4AD4-B725-50E84CFC278A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E36E-0ABD-4197-8AF3-A8ECB19EF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81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808F-4C04-4AD4-B725-50E84CFC278A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E36E-0ABD-4197-8AF3-A8ECB19EF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4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808F-4C04-4AD4-B725-50E84CFC278A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E36E-0ABD-4197-8AF3-A8ECB19EF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84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808F-4C04-4AD4-B725-50E84CFC278A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E36E-0ABD-4197-8AF3-A8ECB19EF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7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808F-4C04-4AD4-B725-50E84CFC278A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E36E-0ABD-4197-8AF3-A8ECB19EF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7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808F-4C04-4AD4-B725-50E84CFC278A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E36E-0ABD-4197-8AF3-A8ECB19EF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76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808F-4C04-4AD4-B725-50E84CFC278A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E36E-0ABD-4197-8AF3-A8ECB19EF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78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5808F-4C04-4AD4-B725-50E84CFC278A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8E36E-0ABD-4197-8AF3-A8ECB19EF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07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매크로와 선행처리기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04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20688"/>
            <a:ext cx="8470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mtClean="0"/>
              <a:t>필요한 형태대로 단순하게 결합하기 </a:t>
            </a:r>
            <a:r>
              <a:rPr lang="en-US" altLang="ko-KR" sz="3000" dirty="0" smtClean="0"/>
              <a:t>: ## </a:t>
            </a:r>
            <a:r>
              <a:rPr lang="ko-KR" altLang="en-US" sz="3000" dirty="0" smtClean="0"/>
              <a:t>연산자</a:t>
            </a:r>
            <a:endParaRPr lang="ko-KR" altLang="en-US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76872"/>
            <a:ext cx="3010320" cy="17718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996952"/>
            <a:ext cx="3134163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5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2708920"/>
            <a:ext cx="33906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 smtClean="0"/>
              <a:t>감사합니다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72079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83768" y="620688"/>
            <a:ext cx="33123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선행처리기란</a:t>
            </a:r>
            <a:r>
              <a:rPr lang="en-US" altLang="ko-KR" sz="2500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5291" y="1993214"/>
            <a:ext cx="6397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선행처리기란 원시 프로그램</a:t>
            </a:r>
            <a:r>
              <a:rPr lang="en-US" altLang="ko-KR" dirty="0" smtClean="0"/>
              <a:t>(source program)</a:t>
            </a:r>
            <a:r>
              <a:rPr lang="ko-KR" altLang="en-US" dirty="0" smtClean="0"/>
              <a:t>을</a:t>
            </a:r>
            <a:endParaRPr lang="en-US" altLang="ko-KR" dirty="0" smtClean="0"/>
          </a:p>
          <a:p>
            <a:r>
              <a:rPr lang="ko-KR" altLang="en-US" dirty="0" smtClean="0"/>
              <a:t>바로 컴파일 하지 않고  선행처리기</a:t>
            </a:r>
            <a:r>
              <a:rPr lang="en-US" altLang="ko-KR" dirty="0" smtClean="0"/>
              <a:t>(preprocessor)</a:t>
            </a:r>
            <a:r>
              <a:rPr lang="ko-KR" altLang="en-US" dirty="0" smtClean="0"/>
              <a:t>를 거친 후</a:t>
            </a:r>
            <a:endParaRPr lang="en-US" altLang="ko-KR" dirty="0" smtClean="0"/>
          </a:p>
          <a:p>
            <a:r>
              <a:rPr lang="ko-KR" altLang="en-US" dirty="0" smtClean="0"/>
              <a:t>컴파일 하는 기능을 말한다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Picture 2" descr="선행처리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54673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1021819" y="1628800"/>
            <a:ext cx="6776452" cy="4480087"/>
            <a:chOff x="1331640" y="1573062"/>
            <a:chExt cx="6048672" cy="3823405"/>
          </a:xfrm>
        </p:grpSpPr>
        <p:pic>
          <p:nvPicPr>
            <p:cNvPr id="12" name="Picture 2" descr="http://cfile27.uf.tistory.com/image/2410104D534CBB840CCEE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2227009"/>
              <a:ext cx="6048672" cy="316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5899" y="1573062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선행처리기 결과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317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262" y="908720"/>
            <a:ext cx="4791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 smtClean="0"/>
              <a:t>#define: Object-like macro</a:t>
            </a:r>
          </a:p>
          <a:p>
            <a:pPr algn="ctr"/>
            <a:r>
              <a:rPr lang="en-US" altLang="ko-KR" sz="3000" dirty="0" smtClean="0"/>
              <a:t>(</a:t>
            </a:r>
            <a:r>
              <a:rPr lang="ko-KR" altLang="en-US" sz="3000" dirty="0" smtClean="0"/>
              <a:t>매크로 상수</a:t>
            </a:r>
            <a:r>
              <a:rPr lang="en-US" altLang="ko-KR" sz="3000" dirty="0" smtClean="0"/>
              <a:t>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295650" y="3726021"/>
          <a:ext cx="2552700" cy="274320"/>
        </p:xfrm>
        <a:graphic>
          <a:graphicData uri="http://schemas.openxmlformats.org/drawingml/2006/table">
            <a:tbl>
              <a:tblPr/>
              <a:tblGrid>
                <a:gridCol w="2552700"/>
              </a:tblGrid>
              <a:tr h="228600"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1" name="Picture 3" descr="http://cfile1.uf.tistory.com/image/22524B4D5409096A0594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92896"/>
            <a:ext cx="5216252" cy="324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83588" y="251937"/>
            <a:ext cx="7156764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컴파일러에 비해서 선행처리기의 </a:t>
            </a:r>
            <a:r>
              <a:rPr lang="ko-KR" altLang="en-US" sz="1600" dirty="0" smtClean="0"/>
              <a:t>역할은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단순한 치환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의 작업을 </a:t>
            </a:r>
            <a:r>
              <a:rPr lang="ko-KR" altLang="en-US" sz="1600" dirty="0"/>
              <a:t>거친다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그리고 </a:t>
            </a:r>
            <a:r>
              <a:rPr lang="ko-KR" altLang="en-US" sz="1600" dirty="0"/>
              <a:t>선행처리기에게 무엇인가를 명령하는 문장은 </a:t>
            </a:r>
            <a:r>
              <a:rPr lang="en-US" altLang="ko-KR" sz="1600" dirty="0"/>
              <a:t>#</a:t>
            </a:r>
            <a:r>
              <a:rPr lang="ko-KR" altLang="en-US" sz="1600" dirty="0"/>
              <a:t>으로 </a:t>
            </a:r>
            <a:r>
              <a:rPr lang="ko-KR" altLang="en-US" sz="1600" dirty="0" smtClean="0"/>
              <a:t>시작한다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3886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900362" y="3726021"/>
          <a:ext cx="3343275" cy="274320"/>
        </p:xfrm>
        <a:graphic>
          <a:graphicData uri="http://schemas.openxmlformats.org/drawingml/2006/table">
            <a:tbl>
              <a:tblPr/>
              <a:tblGrid>
                <a:gridCol w="3343275"/>
              </a:tblGrid>
              <a:tr h="228600"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3" name="Picture 1" descr="http://cfile22.uf.tistory.com/image/2433E94A54090EF61D34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31" y="2492896"/>
            <a:ext cx="5544616" cy="288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900363" y="372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4082" y="908720"/>
            <a:ext cx="5172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 smtClean="0"/>
              <a:t>#define: Function-like macro</a:t>
            </a:r>
          </a:p>
          <a:p>
            <a:pPr algn="ctr"/>
            <a:r>
              <a:rPr lang="en-US" altLang="ko-KR" sz="3000" dirty="0" smtClean="0"/>
              <a:t>(</a:t>
            </a:r>
            <a:r>
              <a:rPr lang="ko-KR" altLang="en-US" sz="3000" dirty="0" smtClean="0"/>
              <a:t>매크로 함</a:t>
            </a:r>
            <a:r>
              <a:rPr lang="ko-KR" altLang="en-US" sz="3000" dirty="0"/>
              <a:t>수</a:t>
            </a:r>
            <a:r>
              <a:rPr lang="en-US" altLang="ko-KR" sz="3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532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6001" y="908720"/>
            <a:ext cx="438132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 smtClean="0"/>
              <a:t>매크로함수의 장단점</a:t>
            </a:r>
            <a:endParaRPr lang="ko-KR" altLang="en-US" sz="35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132856"/>
            <a:ext cx="795422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장점</a:t>
            </a:r>
            <a:endParaRPr lang="en-US" altLang="ko-KR" sz="2500" dirty="0" smtClean="0"/>
          </a:p>
          <a:p>
            <a:pPr algn="ctr"/>
            <a:r>
              <a:rPr lang="ko-KR" altLang="en-US" sz="2500" dirty="0" smtClean="0"/>
              <a:t>매크로함수는 일반함수보다 실행속도가 빠르다</a:t>
            </a:r>
            <a:r>
              <a:rPr lang="en-US" altLang="ko-KR" sz="2500" dirty="0" smtClean="0"/>
              <a:t>.</a:t>
            </a:r>
          </a:p>
          <a:p>
            <a:pPr algn="ctr"/>
            <a:r>
              <a:rPr lang="ko-KR" altLang="en-US" sz="2500" dirty="0" err="1" smtClean="0"/>
              <a:t>자료형에</a:t>
            </a:r>
            <a:r>
              <a:rPr lang="ko-KR" altLang="en-US" sz="2500" dirty="0" smtClean="0"/>
              <a:t> 따라서 별도로 함수를 정의하지 않아도 된다</a:t>
            </a:r>
            <a:r>
              <a:rPr lang="en-US" altLang="ko-KR" sz="2500" dirty="0" smtClean="0"/>
              <a:t>.</a:t>
            </a:r>
          </a:p>
          <a:p>
            <a:pPr algn="ctr"/>
            <a:endParaRPr lang="en-US" altLang="ko-KR" sz="2500" dirty="0"/>
          </a:p>
          <a:p>
            <a:pPr algn="ctr"/>
            <a:r>
              <a:rPr lang="ko-KR" altLang="en-US" sz="2500" dirty="0" smtClean="0"/>
              <a:t>단점</a:t>
            </a:r>
            <a:endParaRPr lang="en-US" altLang="ko-KR" sz="2500" dirty="0" smtClean="0"/>
          </a:p>
          <a:p>
            <a:pPr algn="ctr"/>
            <a:r>
              <a:rPr lang="ko-KR" altLang="en-US" sz="2500" dirty="0" smtClean="0"/>
              <a:t>정의하기가 정말로 까다롭다</a:t>
            </a:r>
            <a:r>
              <a:rPr lang="en-US" altLang="ko-KR" sz="2500" dirty="0" smtClean="0"/>
              <a:t>.</a:t>
            </a:r>
          </a:p>
          <a:p>
            <a:pPr algn="ctr"/>
            <a:r>
              <a:rPr lang="ko-KR" altLang="en-US" sz="2500" dirty="0" smtClean="0"/>
              <a:t>디버깅하기가 쉽지 않다</a:t>
            </a:r>
            <a:r>
              <a:rPr lang="en-US" altLang="ko-KR" sz="2500" dirty="0" smtClean="0"/>
              <a:t>.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3979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75" y="1325149"/>
            <a:ext cx="3500353" cy="38164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627786"/>
            <a:ext cx="5109888" cy="33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2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764704"/>
            <a:ext cx="60420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 smtClean="0"/>
              <a:t>조건부 컴파일을 위한 매크로</a:t>
            </a:r>
            <a:endParaRPr lang="ko-KR" altLang="en-US" sz="3500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1772816"/>
            <a:ext cx="2748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#if… #</a:t>
            </a:r>
            <a:r>
              <a:rPr lang="en-US" altLang="ko-KR" sz="2000" dirty="0" err="1" smtClean="0"/>
              <a:t>endif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참이라</a:t>
            </a:r>
            <a:r>
              <a:rPr lang="ko-KR" altLang="en-US" sz="2000" dirty="0"/>
              <a:t>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11" y="2636912"/>
            <a:ext cx="3486637" cy="30388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437112"/>
            <a:ext cx="2972215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0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764704"/>
            <a:ext cx="60420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 smtClean="0"/>
              <a:t>조건부 컴파일을 위한 매크로</a:t>
            </a:r>
            <a:endParaRPr lang="ko-KR" altLang="en-US" sz="35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876762"/>
            <a:ext cx="3634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#</a:t>
            </a:r>
            <a:r>
              <a:rPr lang="en-US" altLang="ko-KR" sz="2000" dirty="0" err="1" smtClean="0"/>
              <a:t>ifdef</a:t>
            </a:r>
            <a:r>
              <a:rPr lang="en-US" altLang="ko-KR" sz="2000" dirty="0" smtClean="0"/>
              <a:t>… #</a:t>
            </a:r>
            <a:r>
              <a:rPr lang="en-US" altLang="ko-KR" sz="2000" dirty="0" err="1" smtClean="0"/>
              <a:t>endif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정의되었다면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36912"/>
            <a:ext cx="3934374" cy="32294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235658"/>
            <a:ext cx="3248479" cy="9526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0" y="1844824"/>
            <a:ext cx="4237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#</a:t>
            </a:r>
            <a:r>
              <a:rPr lang="en-US" altLang="ko-KR" sz="2000" dirty="0" err="1" smtClean="0"/>
              <a:t>ifdef</a:t>
            </a:r>
            <a:r>
              <a:rPr lang="en-US" altLang="ko-KR" sz="2000" dirty="0" smtClean="0"/>
              <a:t>… #</a:t>
            </a:r>
            <a:r>
              <a:rPr lang="en-US" altLang="ko-KR" sz="2000" dirty="0" err="1" smtClean="0"/>
              <a:t>endif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정의되지 않았다면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5085184"/>
            <a:ext cx="2999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#</a:t>
            </a:r>
            <a:r>
              <a:rPr lang="en-US" altLang="ko-KR" sz="2000" dirty="0" err="1" smtClean="0"/>
              <a:t>elif</a:t>
            </a:r>
            <a:r>
              <a:rPr lang="en-US" altLang="ko-KR" sz="2000" dirty="0" smtClean="0"/>
              <a:t> : #if</a:t>
            </a:r>
            <a:r>
              <a:rPr lang="ko-KR" altLang="en-US" sz="2000" dirty="0" smtClean="0"/>
              <a:t>에만 해당</a:t>
            </a:r>
            <a:endParaRPr lang="en-US" altLang="ko-KR" sz="2000" dirty="0" smtClean="0"/>
          </a:p>
          <a:p>
            <a:r>
              <a:rPr lang="en-US" altLang="ko-KR" sz="2000" dirty="0" smtClean="0"/>
              <a:t>#else : #if #</a:t>
            </a:r>
            <a:r>
              <a:rPr lang="en-US" altLang="ko-KR" sz="2000" dirty="0" err="1" smtClean="0"/>
              <a:t>ifdef</a:t>
            </a:r>
            <a:r>
              <a:rPr lang="en-US" altLang="ko-KR" sz="2000" dirty="0" smtClean="0"/>
              <a:t> #</a:t>
            </a:r>
            <a:r>
              <a:rPr lang="en-US" altLang="ko-KR" sz="2000" dirty="0" err="1" smtClean="0"/>
              <a:t>ifndef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485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423" y="764704"/>
            <a:ext cx="883607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 smtClean="0"/>
              <a:t>문자열 내 매크로 매개변수 치환 </a:t>
            </a:r>
            <a:r>
              <a:rPr lang="en-US" altLang="ko-KR" sz="3500" dirty="0" smtClean="0"/>
              <a:t>: # </a:t>
            </a:r>
            <a:r>
              <a:rPr lang="ko-KR" altLang="en-US" sz="3500" dirty="0" smtClean="0"/>
              <a:t>연산자</a:t>
            </a:r>
            <a:endParaRPr lang="ko-KR" altLang="en-US" sz="3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6"/>
            <a:ext cx="3726486" cy="17613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679943"/>
            <a:ext cx="311511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9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144</Words>
  <Application>Microsoft Office PowerPoint</Application>
  <PresentationFormat>화면 슬라이드 쇼(4:3)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매크로와 선행처리기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매크로와 선행처리기</dc:title>
  <dc:creator>User010</dc:creator>
  <cp:lastModifiedBy>woongji</cp:lastModifiedBy>
  <cp:revision>9</cp:revision>
  <dcterms:created xsi:type="dcterms:W3CDTF">2017-03-22T13:06:35Z</dcterms:created>
  <dcterms:modified xsi:type="dcterms:W3CDTF">2017-03-23T08:51:38Z</dcterms:modified>
</cp:coreProperties>
</file>