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21FF-33A5-4D56-A654-A626EACF7F3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BAEF-A235-48EF-A2D7-D5A7C1316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78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21FF-33A5-4D56-A654-A626EACF7F3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BAEF-A235-48EF-A2D7-D5A7C1316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43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21FF-33A5-4D56-A654-A626EACF7F3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BAEF-A235-48EF-A2D7-D5A7C1316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84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21FF-33A5-4D56-A654-A626EACF7F3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BAEF-A235-48EF-A2D7-D5A7C1316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24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21FF-33A5-4D56-A654-A626EACF7F3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BAEF-A235-48EF-A2D7-D5A7C1316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28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21FF-33A5-4D56-A654-A626EACF7F3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BAEF-A235-48EF-A2D7-D5A7C1316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7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21FF-33A5-4D56-A654-A626EACF7F3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BAEF-A235-48EF-A2D7-D5A7C1316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93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21FF-33A5-4D56-A654-A626EACF7F3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BAEF-A235-48EF-A2D7-D5A7C1316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29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21FF-33A5-4D56-A654-A626EACF7F3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BAEF-A235-48EF-A2D7-D5A7C1316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06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21FF-33A5-4D56-A654-A626EACF7F3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BAEF-A235-48EF-A2D7-D5A7C1316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55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21FF-33A5-4D56-A654-A626EACF7F3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BAEF-A235-48EF-A2D7-D5A7C1316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921FF-33A5-4D56-A654-A626EACF7F3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2BAEF-A235-48EF-A2D7-D5A7C1316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52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77567" y="1395353"/>
            <a:ext cx="4988866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70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메모리 구조</a:t>
            </a:r>
            <a:endParaRPr lang="en-US" altLang="ko-KR" sz="7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026" name="Picture 2" descr="메모리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022" y="2636912"/>
            <a:ext cx="398145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12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39158" y="188640"/>
            <a:ext cx="3039615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메모리란</a:t>
            </a:r>
            <a:r>
              <a:rPr lang="en-US" altLang="ko-KR" sz="5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?</a:t>
            </a:r>
            <a:endParaRPr lang="en-US" altLang="ko-KR" sz="5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04731" y="1187460"/>
            <a:ext cx="6019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프로그램을 실행하기 위해 데이터를 저장하는 공간</a:t>
            </a:r>
          </a:p>
        </p:txBody>
      </p:sp>
      <p:sp>
        <p:nvSpPr>
          <p:cNvPr id="6" name="순서도: 종속 처리 5"/>
          <p:cNvSpPr/>
          <p:nvPr/>
        </p:nvSpPr>
        <p:spPr>
          <a:xfrm>
            <a:off x="1043608" y="4365104"/>
            <a:ext cx="2160240" cy="1080120"/>
          </a:xfrm>
          <a:prstGeom prst="flowChartPredefinedProcess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정적 메모리</a:t>
            </a:r>
          </a:p>
        </p:txBody>
      </p:sp>
      <p:sp>
        <p:nvSpPr>
          <p:cNvPr id="7" name="순서도: 종속 처리 6"/>
          <p:cNvSpPr/>
          <p:nvPr/>
        </p:nvSpPr>
        <p:spPr>
          <a:xfrm>
            <a:off x="6012160" y="4365104"/>
            <a:ext cx="2160240" cy="1080120"/>
          </a:xfrm>
          <a:prstGeom prst="flowChartPredefinedProcess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동적 메모리</a:t>
            </a:r>
          </a:p>
        </p:txBody>
      </p:sp>
      <p:sp>
        <p:nvSpPr>
          <p:cNvPr id="8" name="순서도: 내부 저장소 7"/>
          <p:cNvSpPr/>
          <p:nvPr/>
        </p:nvSpPr>
        <p:spPr>
          <a:xfrm>
            <a:off x="3131840" y="2276872"/>
            <a:ext cx="2880320" cy="1080120"/>
          </a:xfrm>
          <a:prstGeom prst="flowChartInternalStorag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메모리</a:t>
            </a:r>
          </a:p>
        </p:txBody>
      </p:sp>
      <p:cxnSp>
        <p:nvCxnSpPr>
          <p:cNvPr id="10" name="직선 화살표 연결선 9"/>
          <p:cNvCxnSpPr>
            <a:stCxn id="8" idx="2"/>
            <a:endCxn id="7" idx="0"/>
          </p:cNvCxnSpPr>
          <p:nvPr/>
        </p:nvCxnSpPr>
        <p:spPr>
          <a:xfrm>
            <a:off x="4572000" y="3356992"/>
            <a:ext cx="2520280" cy="10081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2"/>
            <a:endCxn id="6" idx="0"/>
          </p:cNvCxnSpPr>
          <p:nvPr/>
        </p:nvCxnSpPr>
        <p:spPr>
          <a:xfrm flipH="1">
            <a:off x="2123728" y="3356992"/>
            <a:ext cx="2448272" cy="10081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73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_x220586056"/>
          <p:cNvSpPr>
            <a:spLocks noChangeArrowheads="1"/>
          </p:cNvSpPr>
          <p:nvPr/>
        </p:nvSpPr>
        <p:spPr bwMode="auto">
          <a:xfrm>
            <a:off x="1619672" y="3336908"/>
            <a:ext cx="2664296" cy="740164"/>
          </a:xfrm>
          <a:prstGeom prst="rect">
            <a:avLst/>
          </a:prstGeom>
          <a:solidFill>
            <a:schemeClr val="bg2">
              <a:lumMod val="50000"/>
            </a:schemeClr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 pitchFamily="18" charset="-127"/>
                <a:cs typeface="굴림" pitchFamily="50" charset="-127"/>
              </a:rPr>
              <a:t>힙 영역</a:t>
            </a:r>
            <a:r>
              <a:rPr kumimoji="1" lang="en-US" altLang="ko-K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(FIFO)</a:t>
            </a:r>
            <a:endParaRPr kumimoji="1" lang="en-US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" name="_x220584696"/>
          <p:cNvSpPr>
            <a:spLocks noChangeArrowheads="1"/>
          </p:cNvSpPr>
          <p:nvPr/>
        </p:nvSpPr>
        <p:spPr bwMode="auto">
          <a:xfrm>
            <a:off x="1619672" y="4221088"/>
            <a:ext cx="2664296" cy="18002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 pitchFamily="18" charset="-127"/>
                <a:cs typeface="굴림" pitchFamily="50" charset="-127"/>
              </a:rPr>
              <a:t>스택</a:t>
            </a: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 pitchFamily="18" charset="-127"/>
                <a:cs typeface="굴림" pitchFamily="50" charset="-127"/>
              </a:rPr>
              <a:t> 영역</a:t>
            </a:r>
            <a:r>
              <a:rPr kumimoji="1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(LIFO)</a:t>
            </a:r>
            <a:endParaRPr kumimoji="1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_x220589096"/>
          <p:cNvSpPr>
            <a:spLocks noChangeArrowheads="1"/>
          </p:cNvSpPr>
          <p:nvPr/>
        </p:nvSpPr>
        <p:spPr bwMode="auto">
          <a:xfrm>
            <a:off x="1619672" y="2472812"/>
            <a:ext cx="2664296" cy="7401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 pitchFamily="18" charset="-127"/>
                <a:cs typeface="굴림" pitchFamily="50" charset="-127"/>
              </a:rPr>
              <a:t>데이터 영역</a:t>
            </a:r>
            <a:endParaRPr kumimoji="1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_x220587496"/>
          <p:cNvSpPr>
            <a:spLocks noChangeArrowheads="1"/>
          </p:cNvSpPr>
          <p:nvPr/>
        </p:nvSpPr>
        <p:spPr bwMode="auto">
          <a:xfrm>
            <a:off x="1619672" y="1628800"/>
            <a:ext cx="2664294" cy="7401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 pitchFamily="18" charset="-127"/>
                <a:cs typeface="굴림" pitchFamily="50" charset="-127"/>
              </a:rPr>
              <a:t>코드 영역</a:t>
            </a:r>
            <a:endParaRPr kumimoji="1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26591" y="202569"/>
            <a:ext cx="3890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>
                <a:ln w="12700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메모리 구조</a:t>
            </a:r>
            <a:endParaRPr lang="en-US" altLang="ko-KR" sz="5400" b="1" cap="none" spc="0" dirty="0">
              <a:ln w="12700">
                <a:noFill/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2204864"/>
            <a:ext cx="1368152" cy="5660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60032" y="2857957"/>
            <a:ext cx="1368152" cy="5660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</a:t>
            </a:r>
          </a:p>
        </p:txBody>
      </p:sp>
      <p:cxnSp>
        <p:nvCxnSpPr>
          <p:cNvPr id="11" name="꺾인 연결선 10"/>
          <p:cNvCxnSpPr>
            <a:stCxn id="5" idx="3"/>
            <a:endCxn id="8" idx="1"/>
          </p:cNvCxnSpPr>
          <p:nvPr/>
        </p:nvCxnSpPr>
        <p:spPr>
          <a:xfrm flipV="1">
            <a:off x="4283968" y="2487875"/>
            <a:ext cx="576064" cy="355019"/>
          </a:xfrm>
          <a:prstGeom prst="bentConnector3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5" idx="3"/>
            <a:endCxn id="9" idx="1"/>
          </p:cNvCxnSpPr>
          <p:nvPr/>
        </p:nvCxnSpPr>
        <p:spPr>
          <a:xfrm>
            <a:off x="4283968" y="2842894"/>
            <a:ext cx="576064" cy="298074"/>
          </a:xfrm>
          <a:prstGeom prst="bentConnector3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23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5213"/>
            <a:ext cx="7221740" cy="5614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812270" y="188640"/>
            <a:ext cx="55194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메모리 할당 순서</a:t>
            </a:r>
            <a:endParaRPr lang="en-US" altLang="ko-KR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334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80212" y="2967335"/>
            <a:ext cx="5583580" cy="132343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8000" b="1" cap="none" spc="0" dirty="0">
                <a:ln w="17780" cmpd="sng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rgbClr val="FF0000"/>
                </a:solidFill>
              </a:rPr>
              <a:t>감사합니다</a:t>
            </a:r>
            <a:r>
              <a:rPr lang="en-US" altLang="ko-KR" sz="8000" b="1" cap="none" spc="0" dirty="0">
                <a:ln w="17780" cmpd="sng">
                  <a:solidFill>
                    <a:sysClr val="windowText" lastClr="000000"/>
                  </a:solidFill>
                  <a:prstDash val="solid"/>
                  <a:miter lim="800000"/>
                </a:ln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364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38</Words>
  <Application>Microsoft Office PowerPoint</Application>
  <PresentationFormat>화면 슬라이드 쇼(4:3)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굴림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신 희찬</cp:lastModifiedBy>
  <cp:revision>11</cp:revision>
  <dcterms:created xsi:type="dcterms:W3CDTF">2017-03-15T12:23:43Z</dcterms:created>
  <dcterms:modified xsi:type="dcterms:W3CDTF">2020-03-24T16:58:10Z</dcterms:modified>
</cp:coreProperties>
</file>