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12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528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70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249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4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40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21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81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93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42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39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39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7436-BCAE-44D4-9DD1-A4B8D340D56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9369-2B7D-4C93-853F-82B1E88F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24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844824"/>
            <a:ext cx="86409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Fprintf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fscanf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7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844824"/>
            <a:ext cx="86409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Fprintf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(file </a:t>
            </a:r>
            <a:r>
              <a:rPr lang="en-US" altLang="ko-K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stream, </a:t>
            </a:r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printf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양식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43042" y="2143116"/>
            <a:ext cx="7122848" cy="4171950"/>
            <a:chOff x="0" y="2622012"/>
            <a:chExt cx="7122848" cy="417195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22012"/>
              <a:ext cx="6410325" cy="417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3" y="4193649"/>
              <a:ext cx="7076805" cy="2566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195736" y="260648"/>
            <a:ext cx="410561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000" b="1" dirty="0" err="1" smtClean="0">
                <a:latin typeface="굴림" pitchFamily="50" charset="-127"/>
                <a:ea typeface="굴림" pitchFamily="50" charset="-127"/>
              </a:rPr>
              <a:t>Fprintf</a:t>
            </a:r>
            <a:r>
              <a:rPr lang="ko-KR" altLang="en-US" sz="40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사용 예제</a:t>
            </a:r>
            <a:endParaRPr lang="ko-KR" altLang="en-US" sz="40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9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33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496944" cy="59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1999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dirty="0" err="1" smtClean="0">
                <a:solidFill>
                  <a:srgbClr val="7030A0"/>
                </a:solidFill>
              </a:rPr>
              <a:t>첫번째</a:t>
            </a:r>
            <a:r>
              <a:rPr lang="ko-KR" altLang="en-US" dirty="0" smtClean="0">
                <a:solidFill>
                  <a:srgbClr val="7030A0"/>
                </a:solidFill>
              </a:rPr>
              <a:t> 인자를 </a:t>
            </a:r>
            <a:r>
              <a:rPr lang="en-US" altLang="ko-KR" dirty="0" err="1" smtClean="0">
                <a:solidFill>
                  <a:srgbClr val="7030A0"/>
                </a:solidFill>
              </a:rPr>
              <a:t>stdout</a:t>
            </a:r>
            <a:r>
              <a:rPr lang="ko-KR" altLang="en-US" dirty="0" smtClean="0">
                <a:solidFill>
                  <a:srgbClr val="7030A0"/>
                </a:solidFill>
              </a:rPr>
              <a:t>으로 </a:t>
            </a:r>
            <a:r>
              <a:rPr lang="ko-KR" altLang="en-US" dirty="0" err="1">
                <a:solidFill>
                  <a:srgbClr val="7030A0"/>
                </a:solidFill>
              </a:rPr>
              <a:t>했</a:t>
            </a:r>
            <a:r>
              <a:rPr lang="ko-KR" altLang="en-US" dirty="0" err="1" smtClean="0">
                <a:solidFill>
                  <a:srgbClr val="7030A0"/>
                </a:solidFill>
              </a:rPr>
              <a:t>을때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7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51520" y="1844824"/>
            <a:ext cx="86409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Fscanf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(file </a:t>
            </a:r>
            <a:r>
              <a:rPr lang="en-US" altLang="ko-K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stream, </a:t>
            </a:r>
            <a:r>
              <a:rPr lang="en-US" altLang="ko-K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scanf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양식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3" y="879893"/>
            <a:ext cx="4725382" cy="389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7644" y="879893"/>
            <a:ext cx="10572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4178744" cy="143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15004" y="172007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000" b="1" dirty="0" err="1" smtClean="0">
                <a:latin typeface="굴림" pitchFamily="50" charset="-127"/>
                <a:ea typeface="굴림" pitchFamily="50" charset="-127"/>
              </a:rPr>
              <a:t>Fscanf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사용 예제</a:t>
            </a:r>
            <a:endParaRPr lang="ko-KR" altLang="en-US" sz="40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3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54596"/>
            <a:ext cx="740138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구조체 변수의 입출력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사용 예제</a:t>
            </a:r>
            <a:endParaRPr lang="ko-KR" altLang="en-US" sz="40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09750"/>
            <a:ext cx="72771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6499"/>
          <a:stretch/>
        </p:blipFill>
        <p:spPr bwMode="auto">
          <a:xfrm>
            <a:off x="5904650" y="1809749"/>
            <a:ext cx="206345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34" y="1071546"/>
            <a:ext cx="840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Sizeof</a:t>
            </a:r>
            <a:r>
              <a:rPr lang="en-US" altLang="ko-KR" dirty="0" smtClean="0">
                <a:solidFill>
                  <a:schemeClr val="bg1"/>
                </a:solidFill>
              </a:rPr>
              <a:t>(myfren2) </a:t>
            </a:r>
            <a:r>
              <a:rPr lang="ko-KR" altLang="en-US" dirty="0" smtClean="0">
                <a:solidFill>
                  <a:schemeClr val="bg1"/>
                </a:solidFill>
              </a:rPr>
              <a:t>크기의 데이터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개를 </a:t>
            </a:r>
            <a:r>
              <a:rPr lang="en-US" altLang="ko-KR" dirty="0" err="1" smtClean="0">
                <a:solidFill>
                  <a:schemeClr val="bg1"/>
                </a:solidFill>
              </a:rPr>
              <a:t>fp</a:t>
            </a:r>
            <a:r>
              <a:rPr lang="ko-KR" altLang="en-US" dirty="0" smtClean="0">
                <a:solidFill>
                  <a:schemeClr val="bg1"/>
                </a:solidFill>
              </a:rPr>
              <a:t>로부터 </a:t>
            </a:r>
            <a:r>
              <a:rPr lang="ko-KR" altLang="en-US" dirty="0" err="1" smtClean="0">
                <a:solidFill>
                  <a:schemeClr val="bg1"/>
                </a:solidFill>
              </a:rPr>
              <a:t>읽어들여</a:t>
            </a:r>
            <a:r>
              <a:rPr lang="ko-KR" altLang="en-US" dirty="0" err="1">
                <a:solidFill>
                  <a:schemeClr val="bg1"/>
                </a:solidFill>
              </a:rPr>
              <a:t>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myfren2</a:t>
            </a:r>
            <a:r>
              <a:rPr lang="ko-KR" altLang="en-US" dirty="0" smtClean="0">
                <a:solidFill>
                  <a:schemeClr val="bg1"/>
                </a:solidFill>
              </a:rPr>
              <a:t>에 저장해라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1428736"/>
            <a:ext cx="794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Sizeof</a:t>
            </a:r>
            <a:r>
              <a:rPr lang="en-US" altLang="ko-KR" dirty="0" smtClean="0"/>
              <a:t>(myfren1) </a:t>
            </a:r>
            <a:r>
              <a:rPr lang="ko-KR" altLang="en-US" dirty="0" smtClean="0"/>
              <a:t>크기의 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myfren1</a:t>
            </a:r>
            <a:r>
              <a:rPr lang="ko-KR" altLang="en-US" dirty="0" smtClean="0"/>
              <a:t>로부터 읽어서 </a:t>
            </a:r>
            <a:r>
              <a:rPr lang="en-US" altLang="ko-KR" dirty="0" err="1" smtClean="0"/>
              <a:t>fp</a:t>
            </a:r>
            <a:r>
              <a:rPr lang="ko-KR" altLang="en-US" dirty="0" smtClean="0"/>
              <a:t>에 저장해라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72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감사합니다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2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서식에 따른 데이터 입출력 fprintf, fscanf</dc:title>
  <dc:creator>WOONGJI</dc:creator>
  <cp:lastModifiedBy>Woongji</cp:lastModifiedBy>
  <cp:revision>15</cp:revision>
  <dcterms:created xsi:type="dcterms:W3CDTF">2017-03-06T12:09:50Z</dcterms:created>
  <dcterms:modified xsi:type="dcterms:W3CDTF">2017-03-09T12:56:41Z</dcterms:modified>
</cp:coreProperties>
</file>