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6" r:id="rId7"/>
    <p:sldId id="267" r:id="rId8"/>
    <p:sldId id="262" r:id="rId9"/>
    <p:sldId id="260" r:id="rId10"/>
    <p:sldId id="270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882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85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760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75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60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84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44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295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22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55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61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F7D7-26A9-47D6-A85A-B8222FBBCA40}" type="datetimeFigureOut">
              <a:rPr lang="ko-KR" altLang="en-US" smtClean="0"/>
              <a:pPr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CD51-80BF-4609-94F0-AA5C0074B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1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9777" y="2348880"/>
            <a:ext cx="69044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스트림의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생성과 소멸</a:t>
            </a:r>
            <a:endParaRPr lang="en-US" altLang="ko-K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및 버퍼 비우기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53732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조민우</a:t>
            </a:r>
            <a:endParaRPr lang="en-US" altLang="ko-KR" dirty="0" smtClean="0"/>
          </a:p>
          <a:p>
            <a:r>
              <a:rPr lang="ko-KR" altLang="en-US" dirty="0" smtClean="0"/>
              <a:t>이선웅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40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7013" y="764704"/>
            <a:ext cx="52947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입력버퍼를 비워주는 </a:t>
            </a:r>
            <a:r>
              <a:rPr lang="en-US" altLang="ko-KR" sz="3000" b="1" dirty="0" err="1" smtClean="0"/>
              <a:t>getchar</a:t>
            </a:r>
            <a:endParaRPr lang="en-US" altLang="ko-KR" sz="3000" b="1" dirty="0" smtClean="0"/>
          </a:p>
        </p:txBody>
      </p:sp>
      <p:pic>
        <p:nvPicPr>
          <p:cNvPr id="3" name="그림 2" descr="KakaoTalk_20170228_0046567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988840"/>
            <a:ext cx="3143689" cy="2705478"/>
          </a:xfrm>
          <a:prstGeom prst="rect">
            <a:avLst/>
          </a:prstGeom>
        </p:spPr>
      </p:pic>
      <p:pic>
        <p:nvPicPr>
          <p:cNvPr id="5" name="그림 4" descr="KakaoTalk_20170228_0046566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060848"/>
            <a:ext cx="3911021" cy="144016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835696" y="2204864"/>
            <a:ext cx="5112568" cy="1944216"/>
            <a:chOff x="1835696" y="2204864"/>
            <a:chExt cx="5112568" cy="1944216"/>
          </a:xfrm>
        </p:grpSpPr>
        <p:sp>
          <p:nvSpPr>
            <p:cNvPr id="6" name="순서도: 대체 처리 5"/>
            <p:cNvSpPr/>
            <p:nvPr/>
          </p:nvSpPr>
          <p:spPr>
            <a:xfrm>
              <a:off x="1835696" y="2204864"/>
              <a:ext cx="5112568" cy="194421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5736" y="2204864"/>
              <a:ext cx="43924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Void </a:t>
              </a:r>
              <a:r>
                <a:rPr lang="en-US" altLang="ko-KR" sz="2400" dirty="0" err="1" smtClean="0"/>
                <a:t>clearBuffer</a:t>
              </a:r>
              <a:r>
                <a:rPr lang="en-US" altLang="ko-KR" sz="2400" dirty="0" smtClean="0"/>
                <a:t>(void)</a:t>
              </a:r>
            </a:p>
            <a:p>
              <a:r>
                <a:rPr lang="en-US" altLang="ko-KR" sz="2400" dirty="0" smtClean="0"/>
                <a:t>{                              	while(</a:t>
              </a:r>
              <a:r>
                <a:rPr lang="en-US" altLang="ko-KR" sz="2400" dirty="0" err="1" smtClean="0"/>
                <a:t>getchar</a:t>
              </a:r>
              <a:r>
                <a:rPr lang="en-US" altLang="ko-KR" sz="2400" dirty="0" smtClean="0"/>
                <a:t>()!=‘\n’);</a:t>
              </a:r>
            </a:p>
            <a:p>
              <a:r>
                <a:rPr lang="en-US" altLang="ko-KR" sz="2400" dirty="0" smtClean="0"/>
                <a:t>}</a:t>
              </a:r>
            </a:p>
          </p:txBody>
        </p:sp>
      </p:grpSp>
      <p:sp>
        <p:nvSpPr>
          <p:cNvPr id="10" name="설명선 2 9"/>
          <p:cNvSpPr/>
          <p:nvPr/>
        </p:nvSpPr>
        <p:spPr>
          <a:xfrm>
            <a:off x="3059832" y="4509120"/>
            <a:ext cx="4104456" cy="1008112"/>
          </a:xfrm>
          <a:prstGeom prst="borderCallout2">
            <a:avLst>
              <a:gd name="adj1" fmla="val 18750"/>
              <a:gd name="adj2" fmla="val 485"/>
              <a:gd name="adj3" fmla="val 13711"/>
              <a:gd name="adj4" fmla="val -10943"/>
              <a:gd name="adj5" fmla="val -36154"/>
              <a:gd name="adj6" fmla="val -2138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 버퍼에서 문자를 계속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읽어들이나</a:t>
            </a:r>
            <a:r>
              <a:rPr lang="ko-KR" altLang="en-US" dirty="0" smtClean="0"/>
              <a:t> 저장은 하지 않는다 </a:t>
            </a:r>
            <a:r>
              <a:rPr lang="en-US" altLang="ko-KR" dirty="0" smtClean="0"/>
              <a:t>\n</a:t>
            </a:r>
            <a:r>
              <a:rPr lang="ko-KR" altLang="en-US" dirty="0" smtClean="0"/>
              <a:t>를 꺼내면 반복을 중단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4439" y="2577678"/>
            <a:ext cx="3828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감사합니다</a:t>
            </a:r>
            <a:r>
              <a:rPr lang="en-US" altLang="ko-K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1002794"/>
            <a:ext cx="21563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err="1" smtClean="0"/>
              <a:t>fopen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함수</a:t>
            </a:r>
            <a:endParaRPr lang="en-US" altLang="ko-KR" sz="3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1629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43558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err="1" smtClean="0"/>
              <a:t>fopen</a:t>
            </a:r>
            <a:r>
              <a:rPr lang="ko-KR" altLang="en-US" dirty="0" smtClean="0"/>
              <a:t>함수정의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파일과 </a:t>
            </a:r>
            <a:r>
              <a:rPr lang="ko-KR" altLang="en-US" dirty="0" err="1" smtClean="0"/>
              <a:t>소통할수있는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</a:t>
            </a:r>
            <a:r>
              <a:rPr lang="ko-KR" altLang="en-US" dirty="0" smtClean="0"/>
              <a:t>성</a:t>
            </a:r>
            <a:r>
              <a:rPr lang="ko-KR" altLang="en-US" dirty="0" smtClean="0"/>
              <a:t>해주는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64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91308"/>
            <a:ext cx="7344816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0774" y="1002794"/>
            <a:ext cx="21531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err="1" smtClean="0"/>
              <a:t>fclose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함수</a:t>
            </a:r>
            <a:endParaRPr lang="en-US" altLang="ko-KR" sz="3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1560" y="44998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err="1" smtClean="0"/>
              <a:t>fclose</a:t>
            </a:r>
            <a:r>
              <a:rPr lang="ko-KR" altLang="en-US" dirty="0" smtClean="0"/>
              <a:t>함수정의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파일과의 연결되어있던 </a:t>
            </a:r>
            <a:r>
              <a:rPr lang="ko-KR" altLang="en-US" dirty="0" err="1"/>
              <a:t>스트림을</a:t>
            </a:r>
            <a:r>
              <a:rPr lang="ko-KR" altLang="en-US" dirty="0"/>
              <a:t> 제거해주는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19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78648" y="62068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그림설명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71604" y="2357430"/>
            <a:ext cx="5784968" cy="3420416"/>
            <a:chOff x="1571604" y="2357430"/>
            <a:chExt cx="5784968" cy="3420416"/>
          </a:xfrm>
        </p:grpSpPr>
        <p:grpSp>
          <p:nvGrpSpPr>
            <p:cNvPr id="32" name="그룹 31"/>
            <p:cNvGrpSpPr/>
            <p:nvPr/>
          </p:nvGrpSpPr>
          <p:grpSpPr>
            <a:xfrm>
              <a:off x="1571604" y="2786058"/>
              <a:ext cx="5784968" cy="2991788"/>
              <a:chOff x="1007604" y="3573016"/>
              <a:chExt cx="6521694" cy="2736304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007604" y="3573016"/>
                <a:ext cx="6521694" cy="2736304"/>
                <a:chOff x="971600" y="3573016"/>
                <a:chExt cx="6521694" cy="2736304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971600" y="3573016"/>
                  <a:ext cx="2016224" cy="2736304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 dirty="0" smtClean="0"/>
                    <a:t>HDD</a:t>
                  </a:r>
                  <a:endParaRPr lang="ko-KR" altLang="en-US" sz="2500" dirty="0"/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5333054" y="3609020"/>
                  <a:ext cx="2160240" cy="2664296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 dirty="0" smtClean="0"/>
                    <a:t>Program</a:t>
                  </a:r>
                  <a:endParaRPr lang="ko-KR" altLang="en-US" sz="2500" dirty="0"/>
                </a:p>
              </p:txBody>
            </p:sp>
          </p:grpSp>
          <p:sp>
            <p:nvSpPr>
              <p:cNvPr id="9" name="왼쪽 화살표 8"/>
              <p:cNvSpPr/>
              <p:nvPr/>
            </p:nvSpPr>
            <p:spPr>
              <a:xfrm>
                <a:off x="3423677" y="3861048"/>
                <a:ext cx="1480880" cy="576064"/>
              </a:xfrm>
              <a:prstGeom prst="lef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3455876" y="5157192"/>
                <a:ext cx="1523191" cy="57606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23677" y="3995772"/>
                <a:ext cx="1509330" cy="337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출력스트림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13192" y="5291916"/>
                <a:ext cx="1509330" cy="337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입력스트림</a:t>
                </a:r>
                <a:endParaRPr lang="ko-KR" alt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643042" y="235743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fopen</a:t>
              </a:r>
              <a:r>
                <a:rPr lang="ko-KR" altLang="en-US" dirty="0" smtClean="0"/>
                <a:t>사용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076981" y="2143116"/>
            <a:ext cx="3423978" cy="3384945"/>
            <a:chOff x="3697427" y="2997409"/>
            <a:chExt cx="3860026" cy="3095887"/>
          </a:xfrm>
        </p:grpSpPr>
        <p:sp>
          <p:nvSpPr>
            <p:cNvPr id="21" name="TextBox 20"/>
            <p:cNvSpPr txBox="1"/>
            <p:nvPr/>
          </p:nvSpPr>
          <p:spPr>
            <a:xfrm>
              <a:off x="6107810" y="2997409"/>
              <a:ext cx="1449643" cy="337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f</a:t>
              </a:r>
              <a:r>
                <a:rPr lang="en-US" altLang="ko-KR" dirty="0" err="1" smtClean="0"/>
                <a:t>close</a:t>
              </a:r>
              <a:r>
                <a:rPr lang="ko-KR" altLang="en-US" dirty="0" smtClean="0"/>
                <a:t>실</a:t>
              </a:r>
              <a:r>
                <a:rPr lang="ko-KR" altLang="en-US" dirty="0"/>
                <a:t>행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697427" y="3166304"/>
              <a:ext cx="2410384" cy="2926992"/>
              <a:chOff x="3697427" y="3166304"/>
              <a:chExt cx="2410384" cy="2926992"/>
            </a:xfrm>
          </p:grpSpPr>
          <p:cxnSp>
            <p:nvCxnSpPr>
              <p:cNvPr id="25" name="꺾인 연결선 24"/>
              <p:cNvCxnSpPr>
                <a:stCxn id="21" idx="1"/>
                <a:endCxn id="12" idx="2"/>
              </p:cNvCxnSpPr>
              <p:nvPr/>
            </p:nvCxnSpPr>
            <p:spPr>
              <a:xfrm rot="10800000" flipV="1">
                <a:off x="4125739" y="3166304"/>
                <a:ext cx="1982072" cy="14994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번개 11"/>
              <p:cNvSpPr/>
              <p:nvPr/>
            </p:nvSpPr>
            <p:spPr>
              <a:xfrm flipH="1">
                <a:off x="3697427" y="3501007"/>
                <a:ext cx="558062" cy="2592289"/>
              </a:xfrm>
              <a:prstGeom prst="lightningBol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234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42672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89942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fclose</a:t>
            </a:r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1364575"/>
            <a:ext cx="11079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출력형태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/>
              <a:t>C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31497" y="2708920"/>
            <a:ext cx="4204999" cy="369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비정상적인 종료를 해서 프로그램 종료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9" idx="1"/>
          </p:cNvCxnSpPr>
          <p:nvPr/>
        </p:nvCxnSpPr>
        <p:spPr>
          <a:xfrm flipH="1">
            <a:off x="3033192" y="2893589"/>
            <a:ext cx="1798305" cy="238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34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6050" y="642918"/>
            <a:ext cx="3321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파일 입출력이란 </a:t>
            </a:r>
            <a:r>
              <a:rPr lang="en-US" altLang="ko-KR" sz="3000" b="1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332" y="1711099"/>
            <a:ext cx="792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입출력이란</a:t>
            </a:r>
            <a:r>
              <a:rPr lang="en-US" altLang="ko-KR" dirty="0" smtClean="0"/>
              <a:t> ? </a:t>
            </a:r>
            <a:r>
              <a:rPr lang="ko-KR" altLang="en-US" dirty="0" smtClean="0"/>
              <a:t>일반적으로 모니터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이용하는 표준 </a:t>
            </a:r>
            <a:endParaRPr lang="en-US" altLang="ko-KR" dirty="0" smtClean="0"/>
          </a:p>
          <a:p>
            <a:r>
              <a:rPr lang="ko-KR" altLang="en-US" dirty="0" smtClean="0"/>
              <a:t>입출력과 달리 파일에서 데이터를 읽고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쓰는것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말한다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386168" y="3576541"/>
            <a:ext cx="1614196" cy="16141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57818" y="3214686"/>
            <a:ext cx="1571636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저수준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57818" y="4572008"/>
            <a:ext cx="1571636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고수준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0" idx="1"/>
          </p:cNvCxnSpPr>
          <p:nvPr/>
        </p:nvCxnSpPr>
        <p:spPr>
          <a:xfrm flipV="1">
            <a:off x="3000364" y="3607595"/>
            <a:ext cx="2357454" cy="7760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1"/>
          </p:cNvCxnSpPr>
          <p:nvPr/>
        </p:nvCxnSpPr>
        <p:spPr>
          <a:xfrm>
            <a:off x="3000364" y="4383639"/>
            <a:ext cx="2357454" cy="58127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00298" y="642918"/>
            <a:ext cx="39164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고수준과 </a:t>
            </a:r>
            <a:r>
              <a:rPr lang="ko-KR" altLang="en-US" sz="3000" b="1" dirty="0" err="1" smtClean="0"/>
              <a:t>저수준</a:t>
            </a:r>
            <a:r>
              <a:rPr lang="ko-KR" altLang="en-US" sz="3000" b="1" dirty="0" smtClean="0"/>
              <a:t> 차이</a:t>
            </a:r>
            <a:endParaRPr lang="en-US" altLang="ko-KR" sz="30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71537" y="1643047"/>
          <a:ext cx="6548463" cy="1928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2821"/>
                <a:gridCol w="2182821"/>
                <a:gridCol w="2182821"/>
              </a:tblGrid>
              <a:tr h="4772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저수준</a:t>
                      </a:r>
                      <a:endParaRPr lang="ko-KR" altLang="en-US" dirty="0"/>
                    </a:p>
                  </a:txBody>
                  <a:tcPr/>
                </a:tc>
              </a:tr>
              <a:tr h="483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483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 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핸들</a:t>
                      </a:r>
                      <a:endParaRPr lang="ko-KR" altLang="en-US" dirty="0"/>
                    </a:p>
                  </a:txBody>
                  <a:tcPr/>
                </a:tc>
              </a:tr>
              <a:tr h="483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느림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빠름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420267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파일의 핸들이란 </a:t>
            </a:r>
            <a:r>
              <a:rPr lang="en-US" altLang="ko-KR" dirty="0" smtClean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9284" y="4202676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파일마다 붙어있는 고유의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사람의 주민번호 </a:t>
            </a:r>
            <a:r>
              <a:rPr lang="ko-KR" altLang="en-US" dirty="0" err="1" smtClean="0"/>
              <a:t>역활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430" y="642918"/>
            <a:ext cx="16482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버퍼란 </a:t>
            </a:r>
            <a:r>
              <a:rPr lang="en-US" altLang="ko-KR" sz="3000" b="1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568223"/>
            <a:ext cx="90669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버퍼는 주기억장치와 주변장치 사이에 데이터를 주고 받을 때 둘 사이의 전송속도 </a:t>
            </a:r>
            <a:endParaRPr lang="en-US" altLang="ko-KR" dirty="0" smtClean="0"/>
          </a:p>
          <a:p>
            <a:r>
              <a:rPr lang="ko-KR" altLang="en-US" dirty="0" smtClean="0"/>
              <a:t>차이를 해결하기 위해 전송할 정보를 잠시 임시로 저장하는 고속 기억장치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버퍼에는 출력버퍼와 입력버퍼가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입력버퍼는 키보드로부터 </a:t>
            </a:r>
            <a:r>
              <a:rPr lang="ko-KR" altLang="en-US" dirty="0" err="1" smtClean="0"/>
              <a:t>입려받은</a:t>
            </a:r>
            <a:r>
              <a:rPr lang="ko-KR" altLang="en-US" dirty="0" smtClean="0"/>
              <a:t> 문자</a:t>
            </a:r>
            <a:endParaRPr lang="en-US" altLang="ko-KR" dirty="0" smtClean="0"/>
          </a:p>
          <a:p>
            <a:r>
              <a:rPr lang="ko-KR" altLang="en-US" dirty="0" smtClean="0"/>
              <a:t>들을 프로그램으로 바로 보내지 않고 버퍼에 모아두었다가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치면 프로그램으로</a:t>
            </a:r>
            <a:endParaRPr lang="en-US" altLang="ko-KR" dirty="0" smtClean="0"/>
          </a:p>
          <a:p>
            <a:r>
              <a:rPr lang="ko-KR" altLang="en-US" dirty="0" smtClean="0"/>
              <a:t>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출력버퍼도 프로그램으로부터 받은 데이터를 바로 </a:t>
            </a:r>
            <a:r>
              <a:rPr lang="ko-KR" altLang="en-US" dirty="0" err="1" smtClean="0"/>
              <a:t>출력하지않고</a:t>
            </a:r>
            <a:r>
              <a:rPr lang="ko-KR" altLang="en-US" dirty="0" smtClean="0"/>
              <a:t> 버퍼에 모아두었다가</a:t>
            </a:r>
            <a:endParaRPr lang="en-US" altLang="ko-KR" dirty="0" smtClean="0"/>
          </a:p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종류로 출력합니다</a:t>
            </a:r>
            <a:endParaRPr lang="en-US" altLang="ko-KR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8185696" descr="EMB00000dd843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221088"/>
            <a:ext cx="5993952" cy="2496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7013" y="764704"/>
            <a:ext cx="49552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출력버퍼를 비워주는 </a:t>
            </a:r>
            <a:r>
              <a:rPr lang="en-US" altLang="ko-KR" sz="3000" b="1" dirty="0" err="1" smtClean="0"/>
              <a:t>fflush</a:t>
            </a:r>
            <a:endParaRPr lang="en-US" altLang="ko-KR" sz="3000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947292"/>
            <a:ext cx="5857916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13545" y="3933056"/>
            <a:ext cx="754466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출력버퍼를 </a:t>
            </a:r>
            <a:r>
              <a:rPr lang="ko-KR" altLang="en-US" dirty="0"/>
              <a:t>비운다는 것은 출력버퍼에 저장된 데이터를 </a:t>
            </a:r>
            <a:r>
              <a:rPr lang="ko-KR" altLang="en-US" b="1" dirty="0"/>
              <a:t>목적지로 </a:t>
            </a:r>
            <a:r>
              <a:rPr lang="ko-KR" altLang="en-US" b="1" dirty="0" smtClean="0"/>
              <a:t>  전송한다는 </a:t>
            </a:r>
            <a:r>
              <a:rPr lang="ko-KR" altLang="en-US" b="1" dirty="0"/>
              <a:t>의미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입력버퍼를 </a:t>
            </a:r>
            <a:r>
              <a:rPr lang="ko-KR" altLang="en-US" dirty="0"/>
              <a:t>비운다는 것은 입력버퍼에 저장된 데이터를 </a:t>
            </a:r>
            <a:r>
              <a:rPr lang="ko-KR" altLang="en-US" b="1" dirty="0"/>
              <a:t>소멸시킨다는 의미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fflush</a:t>
            </a:r>
            <a:r>
              <a:rPr lang="en-US" altLang="ko-KR" dirty="0" smtClean="0"/>
              <a:t> </a:t>
            </a:r>
            <a:r>
              <a:rPr lang="ko-KR" altLang="en-US" dirty="0"/>
              <a:t>함수는 </a:t>
            </a:r>
            <a:r>
              <a:rPr lang="ko-KR" altLang="en-US" b="1" dirty="0"/>
              <a:t>출력버퍼를 비우는 함수이다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fflush</a:t>
            </a:r>
            <a:r>
              <a:rPr lang="en-US" altLang="ko-KR" dirty="0" smtClean="0"/>
              <a:t> </a:t>
            </a:r>
            <a:r>
              <a:rPr lang="ko-KR" altLang="en-US" dirty="0"/>
              <a:t>함수는 </a:t>
            </a:r>
            <a:r>
              <a:rPr lang="ko-KR" altLang="en-US" b="1" dirty="0"/>
              <a:t>입력버퍼를 대상으로 </a:t>
            </a:r>
            <a:r>
              <a:rPr lang="ko-KR" altLang="en-US" b="1" dirty="0" smtClean="0"/>
              <a:t>호출할 </a:t>
            </a:r>
            <a:r>
              <a:rPr lang="ko-KR" altLang="en-US" b="1" dirty="0"/>
              <a:t>수 없다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234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227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WOONGJI</dc:creator>
  <cp:lastModifiedBy>WOONGJI</cp:lastModifiedBy>
  <cp:revision>58</cp:revision>
  <dcterms:created xsi:type="dcterms:W3CDTF">2017-02-25T10:46:57Z</dcterms:created>
  <dcterms:modified xsi:type="dcterms:W3CDTF">2017-02-28T09:34:37Z</dcterms:modified>
</cp:coreProperties>
</file>