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90" y="-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54E4-6304-404A-B731-1BD36545B056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0BC6D-6EF5-4CA5-B408-4A6EF86753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63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54E4-6304-404A-B731-1BD36545B056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0BC6D-6EF5-4CA5-B408-4A6EF86753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51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54E4-6304-404A-B731-1BD36545B056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0BC6D-6EF5-4CA5-B408-4A6EF86753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2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54E4-6304-404A-B731-1BD36545B056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0BC6D-6EF5-4CA5-B408-4A6EF86753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18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54E4-6304-404A-B731-1BD36545B056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0BC6D-6EF5-4CA5-B408-4A6EF86753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01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54E4-6304-404A-B731-1BD36545B056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0BC6D-6EF5-4CA5-B408-4A6EF86753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04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54E4-6304-404A-B731-1BD36545B056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0BC6D-6EF5-4CA5-B408-4A6EF86753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53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54E4-6304-404A-B731-1BD36545B056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0BC6D-6EF5-4CA5-B408-4A6EF86753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6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54E4-6304-404A-B731-1BD36545B056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0BC6D-6EF5-4CA5-B408-4A6EF86753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1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54E4-6304-404A-B731-1BD36545B056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0BC6D-6EF5-4CA5-B408-4A6EF86753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37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54E4-6304-404A-B731-1BD36545B056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0BC6D-6EF5-4CA5-B408-4A6EF86753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5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154E4-6304-404A-B731-1BD36545B056}" type="datetimeFigureOut">
              <a:rPr lang="ko-KR" altLang="en-US" smtClean="0"/>
              <a:pPr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0BC6D-6EF5-4CA5-B408-4A6EF86753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06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5101" y="2967335"/>
            <a:ext cx="5275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파일의 개방모드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480" y="4653136"/>
            <a:ext cx="9280875" cy="5078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7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FILE * </a:t>
            </a:r>
            <a:r>
              <a:rPr lang="en-US" altLang="ko-KR" sz="27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fopen</a:t>
            </a:r>
            <a:r>
              <a:rPr lang="en-US" altLang="ko-KR" sz="27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(const char * filename, </a:t>
            </a:r>
            <a:r>
              <a:rPr lang="en-US" altLang="ko-KR" sz="2700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const char * mode</a:t>
            </a:r>
            <a:r>
              <a:rPr lang="en-US" altLang="ko-KR" sz="27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lang="en-US" altLang="ko-KR" sz="27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8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210433"/>
              </p:ext>
            </p:extLst>
          </p:nvPr>
        </p:nvGraphicFramePr>
        <p:xfrm>
          <a:off x="740532" y="4279734"/>
          <a:ext cx="8604955" cy="1957578"/>
        </p:xfrm>
        <a:graphic>
          <a:graphicData uri="http://schemas.openxmlformats.org/drawingml/2006/table">
            <a:tbl>
              <a:tblPr/>
              <a:tblGrid>
                <a:gridCol w="1849630"/>
                <a:gridCol w="5330515"/>
                <a:gridCol w="1424810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모드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168" marR="701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성격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168" marR="701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파일이 없으면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168" marR="701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168" marR="701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읽기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168" marR="701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168" marR="701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168" marR="701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쓰기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168" marR="701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생성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168" marR="701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168" marR="701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파일 끝에 덧붙이기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168" marR="701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생성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168" marR="701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r+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168" marR="701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읽기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/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쓰기 가능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168" marR="701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168" marR="701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w+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168" marR="701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읽기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/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쓰기 가능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168" marR="701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생성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168" marR="701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a+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168" marR="701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읽기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덧붙여 쓰기 가능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168" marR="701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생성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0168" marR="701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229911" y="404664"/>
            <a:ext cx="5275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개방모드의 종류</a:t>
            </a:r>
            <a:endParaRPr lang="en-US" altLang="ko-KR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원통 7"/>
          <p:cNvSpPr/>
          <p:nvPr/>
        </p:nvSpPr>
        <p:spPr>
          <a:xfrm>
            <a:off x="2000672" y="1700808"/>
            <a:ext cx="1625292" cy="2232248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HDD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36020" y="1634292"/>
            <a:ext cx="1625292" cy="22322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4160912" y="3068960"/>
            <a:ext cx="1500892" cy="5598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11" name="왼쪽 화살표 10"/>
          <p:cNvSpPr/>
          <p:nvPr/>
        </p:nvSpPr>
        <p:spPr>
          <a:xfrm>
            <a:off x="4160912" y="1988840"/>
            <a:ext cx="1428884" cy="559816"/>
          </a:xfrm>
          <a:prstGeom prst="lef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</a:t>
            </a:r>
            <a:r>
              <a:rPr lang="ko-KR" altLang="en-US" dirty="0"/>
              <a:t>력</a:t>
            </a:r>
          </a:p>
        </p:txBody>
      </p:sp>
    </p:spTree>
    <p:extLst>
      <p:ext uri="{BB962C8B-B14F-4D97-AF65-F5344CB8AC3E}">
        <p14:creationId xmlns:p14="http://schemas.microsoft.com/office/powerpoint/2010/main" val="46023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77984040" descr="EMB000004a043d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7" t="6376" r="26171" b="62584"/>
          <a:stretch/>
        </p:blipFill>
        <p:spPr bwMode="auto">
          <a:xfrm>
            <a:off x="222434" y="1820572"/>
            <a:ext cx="9381384" cy="371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4448944" y="5733256"/>
            <a:ext cx="72008" cy="705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448944" y="6022707"/>
            <a:ext cx="72008" cy="705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448944" y="6310739"/>
            <a:ext cx="72008" cy="705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609510" y="404664"/>
            <a:ext cx="4583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개방모드 예제</a:t>
            </a:r>
            <a:endParaRPr lang="en-US" altLang="ko-KR" sz="5400" b="1" cap="none" spc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13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0203" y="345430"/>
            <a:ext cx="92256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텍스트 파일과 </a:t>
            </a:r>
            <a:r>
              <a:rPr lang="ko-KR" altLang="en-US" sz="5400" b="1" dirty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바</a:t>
            </a:r>
            <a:r>
              <a:rPr lang="ko-KR" altLang="en-US" sz="5400" b="1" cap="none" spc="0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이너리</a:t>
            </a:r>
            <a:r>
              <a:rPr lang="ko-KR" altLang="en-US" sz="5400" b="1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ko-KR" altLang="en-US" sz="5400" b="1" dirty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파</a:t>
            </a:r>
            <a:r>
              <a:rPr lang="ko-KR" altLang="en-US" sz="5400" b="1" dirty="0" smtClean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일</a:t>
            </a:r>
            <a:endParaRPr lang="en-US" altLang="ko-KR" sz="5400" b="1" cap="none" spc="0" dirty="0">
              <a:ln w="12700">
                <a:solidFill>
                  <a:schemeClr val="accent3">
                    <a:lumMod val="7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2520" y="2125305"/>
            <a:ext cx="86452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3000" b="1" dirty="0"/>
              <a:t>텍스트 파일 </a:t>
            </a:r>
            <a:r>
              <a:rPr lang="en-US" altLang="ko-KR" sz="3000" dirty="0"/>
              <a:t>:</a:t>
            </a:r>
            <a:r>
              <a:rPr lang="ko-KR" altLang="en-US" sz="3000" dirty="0"/>
              <a:t>　사람이 인식할 수 있는 문자를 담고 있는 파일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04528" y="3861048"/>
            <a:ext cx="86452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3000" b="1" dirty="0"/>
              <a:t>바이너리 파일 </a:t>
            </a:r>
            <a:r>
              <a:rPr lang="en-US" altLang="ko-KR" sz="3000" dirty="0"/>
              <a:t>:</a:t>
            </a:r>
            <a:r>
              <a:rPr lang="ko-KR" altLang="en-US" sz="3000" dirty="0"/>
              <a:t>　컴퓨터가 인식할 수 있는 데이터를 담고 있는 파일</a:t>
            </a:r>
            <a:r>
              <a:rPr lang="en-US" altLang="ko-KR" sz="3000" dirty="0"/>
              <a:t>(</a:t>
            </a:r>
            <a:r>
              <a:rPr lang="ko-KR" altLang="en-US" sz="3000" dirty="0"/>
              <a:t>멀티미디어 </a:t>
            </a:r>
            <a:r>
              <a:rPr lang="ko-KR" altLang="en-US" sz="3000" dirty="0" err="1"/>
              <a:t>파일등처럼</a:t>
            </a:r>
            <a:r>
              <a:rPr lang="ko-KR" altLang="en-US" sz="3000" dirty="0"/>
              <a:t> </a:t>
            </a:r>
            <a:r>
              <a:rPr lang="en-US" altLang="ko-KR" sz="3000" dirty="0"/>
              <a:t>2</a:t>
            </a:r>
            <a:r>
              <a:rPr lang="ko-KR" altLang="en-US" sz="3000" dirty="0"/>
              <a:t>진수로 이루어진 파일들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998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17545" y="332656"/>
            <a:ext cx="30315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ko-KR" altLang="en-US" sz="5400" b="1" cap="none" spc="150" dirty="0" err="1" smtClean="0">
                <a:ln w="1143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개행문자</a:t>
            </a:r>
            <a:endParaRPr lang="en-US" altLang="ko-KR" sz="5400" b="1" cap="none" spc="150" dirty="0">
              <a:ln w="11430">
                <a:solidFill>
                  <a:schemeClr val="accent6">
                    <a:lumMod val="75000"/>
                  </a:schemeClr>
                </a:solidFill>
              </a:ln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타원 5"/>
          <p:cNvSpPr/>
          <p:nvPr/>
        </p:nvSpPr>
        <p:spPr>
          <a:xfrm>
            <a:off x="1136576" y="3212976"/>
            <a:ext cx="1152128" cy="110979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r>
              <a:rPr lang="ko-KR" altLang="en-US" dirty="0" smtClean="0"/>
              <a:t>언</a:t>
            </a:r>
            <a:r>
              <a:rPr lang="ko-KR" altLang="en-US" dirty="0"/>
              <a:t>어</a:t>
            </a:r>
          </a:p>
        </p:txBody>
      </p:sp>
      <p:sp>
        <p:nvSpPr>
          <p:cNvPr id="7" name="하트 6"/>
          <p:cNvSpPr/>
          <p:nvPr/>
        </p:nvSpPr>
        <p:spPr>
          <a:xfrm>
            <a:off x="6969224" y="3140968"/>
            <a:ext cx="1193603" cy="1204064"/>
          </a:xfrm>
          <a:custGeom>
            <a:avLst/>
            <a:gdLst>
              <a:gd name="connsiteX0" fmla="*/ 640532 w 1281063"/>
              <a:gd name="connsiteY0" fmla="*/ 270030 h 1080120"/>
              <a:gd name="connsiteX1" fmla="*/ 640532 w 1281063"/>
              <a:gd name="connsiteY1" fmla="*/ 1080120 h 1080120"/>
              <a:gd name="connsiteX2" fmla="*/ 640532 w 1281063"/>
              <a:gd name="connsiteY2" fmla="*/ 270030 h 1080120"/>
              <a:gd name="connsiteX0" fmla="*/ 688730 w 1291451"/>
              <a:gd name="connsiteY0" fmla="*/ 289617 h 948787"/>
              <a:gd name="connsiteX1" fmla="*/ 626586 w 1291451"/>
              <a:gd name="connsiteY1" fmla="*/ 948787 h 948787"/>
              <a:gd name="connsiteX2" fmla="*/ 688730 w 1291451"/>
              <a:gd name="connsiteY2" fmla="*/ 289617 h 948787"/>
              <a:gd name="connsiteX0" fmla="*/ 614749 w 1290938"/>
              <a:gd name="connsiteY0" fmla="*/ 243288 h 1124400"/>
              <a:gd name="connsiteX1" fmla="*/ 659137 w 1290938"/>
              <a:gd name="connsiteY1" fmla="*/ 1124400 h 1124400"/>
              <a:gd name="connsiteX2" fmla="*/ 614749 w 1290938"/>
              <a:gd name="connsiteY2" fmla="*/ 243288 h 1124400"/>
              <a:gd name="connsiteX0" fmla="*/ 614749 w 1416960"/>
              <a:gd name="connsiteY0" fmla="*/ 243288 h 1124400"/>
              <a:gd name="connsiteX1" fmla="*/ 659137 w 1416960"/>
              <a:gd name="connsiteY1" fmla="*/ 1124400 h 1124400"/>
              <a:gd name="connsiteX2" fmla="*/ 614749 w 1416960"/>
              <a:gd name="connsiteY2" fmla="*/ 243288 h 1124400"/>
              <a:gd name="connsiteX0" fmla="*/ 573153 w 1375364"/>
              <a:gd name="connsiteY0" fmla="*/ 175926 h 1089704"/>
              <a:gd name="connsiteX1" fmla="*/ 617541 w 1375364"/>
              <a:gd name="connsiteY1" fmla="*/ 1057038 h 1089704"/>
              <a:gd name="connsiteX2" fmla="*/ 573153 w 1375364"/>
              <a:gd name="connsiteY2" fmla="*/ 175926 h 1089704"/>
              <a:gd name="connsiteX0" fmla="*/ 573153 w 1295145"/>
              <a:gd name="connsiteY0" fmla="*/ 138021 h 1051799"/>
              <a:gd name="connsiteX1" fmla="*/ 617541 w 1295145"/>
              <a:gd name="connsiteY1" fmla="*/ 1019133 h 1051799"/>
              <a:gd name="connsiteX2" fmla="*/ 573153 w 1295145"/>
              <a:gd name="connsiteY2" fmla="*/ 138021 h 1051799"/>
              <a:gd name="connsiteX0" fmla="*/ 573153 w 1089387"/>
              <a:gd name="connsiteY0" fmla="*/ 162308 h 1076086"/>
              <a:gd name="connsiteX1" fmla="*/ 617541 w 1089387"/>
              <a:gd name="connsiteY1" fmla="*/ 1043420 h 1076086"/>
              <a:gd name="connsiteX2" fmla="*/ 573153 w 1089387"/>
              <a:gd name="connsiteY2" fmla="*/ 162308 h 1076086"/>
              <a:gd name="connsiteX0" fmla="*/ 573153 w 1089387"/>
              <a:gd name="connsiteY0" fmla="*/ 158857 h 1072635"/>
              <a:gd name="connsiteX1" fmla="*/ 617541 w 1089387"/>
              <a:gd name="connsiteY1" fmla="*/ 1039969 h 1072635"/>
              <a:gd name="connsiteX2" fmla="*/ 573153 w 1089387"/>
              <a:gd name="connsiteY2" fmla="*/ 158857 h 1072635"/>
              <a:gd name="connsiteX0" fmla="*/ 573153 w 1104587"/>
              <a:gd name="connsiteY0" fmla="*/ 144568 h 1058346"/>
              <a:gd name="connsiteX1" fmla="*/ 617541 w 1104587"/>
              <a:gd name="connsiteY1" fmla="*/ 1025680 h 1058346"/>
              <a:gd name="connsiteX2" fmla="*/ 573153 w 1104587"/>
              <a:gd name="connsiteY2" fmla="*/ 144568 h 1058346"/>
              <a:gd name="connsiteX0" fmla="*/ 460315 w 991749"/>
              <a:gd name="connsiteY0" fmla="*/ 144568 h 1060047"/>
              <a:gd name="connsiteX1" fmla="*/ 504703 w 991749"/>
              <a:gd name="connsiteY1" fmla="*/ 1025680 h 1060047"/>
              <a:gd name="connsiteX2" fmla="*/ 460315 w 991749"/>
              <a:gd name="connsiteY2" fmla="*/ 144568 h 106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1749" h="1060047">
                <a:moveTo>
                  <a:pt x="460315" y="144568"/>
                </a:moveTo>
                <a:cubicBezTo>
                  <a:pt x="727203" y="-485502"/>
                  <a:pt x="1484650" y="1155870"/>
                  <a:pt x="504703" y="1025680"/>
                </a:cubicBezTo>
                <a:cubicBezTo>
                  <a:pt x="-449367" y="1328397"/>
                  <a:pt x="193426" y="-485502"/>
                  <a:pt x="460315" y="1445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웃는 얼굴 7"/>
          <p:cNvSpPr/>
          <p:nvPr/>
        </p:nvSpPr>
        <p:spPr>
          <a:xfrm>
            <a:off x="6825208" y="1268760"/>
            <a:ext cx="1395455" cy="1224136"/>
          </a:xfrm>
          <a:prstGeom prst="smileyFac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유닉스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리눅스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97216" y="5085184"/>
            <a:ext cx="1297519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윈도우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2360712" y="3551848"/>
            <a:ext cx="4248472" cy="432048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20707594">
            <a:off x="2272982" y="2530939"/>
            <a:ext cx="4248472" cy="432048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 rot="892406" flipV="1">
            <a:off x="2272981" y="4543085"/>
            <a:ext cx="4248472" cy="432048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352600" y="45091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\n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57256" y="249289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\n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01272" y="4293096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\r</a:t>
            </a:r>
          </a:p>
          <a:p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85248" y="609329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\n \r</a:t>
            </a:r>
            <a:endParaRPr lang="ko-KR" altLang="en-US" dirty="0"/>
          </a:p>
        </p:txBody>
      </p:sp>
      <p:cxnSp>
        <p:nvCxnSpPr>
          <p:cNvPr id="4" name="구부러진 연결선 3"/>
          <p:cNvCxnSpPr>
            <a:stCxn id="7" idx="0"/>
          </p:cNvCxnSpPr>
          <p:nvPr/>
        </p:nvCxnSpPr>
        <p:spPr>
          <a:xfrm flipV="1">
            <a:off x="7523228" y="2996952"/>
            <a:ext cx="94068" cy="308225"/>
          </a:xfrm>
          <a:prstGeom prst="curvedConnector4">
            <a:avLst>
              <a:gd name="adj1" fmla="val -2558"/>
              <a:gd name="adj2" fmla="val 7663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구름 20"/>
          <p:cNvSpPr/>
          <p:nvPr/>
        </p:nvSpPr>
        <p:spPr>
          <a:xfrm>
            <a:off x="7848872" y="2924944"/>
            <a:ext cx="1352600" cy="987919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80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15101" y="2967335"/>
            <a:ext cx="5275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바토온</a:t>
            </a:r>
            <a:r>
              <a:rPr lang="ko-KR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ko-KR" altLang="en-US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터어치이</a:t>
            </a:r>
            <a:endParaRPr lang="en-US" altLang="ko-K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51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92</Words>
  <Application>Microsoft Office PowerPoint</Application>
  <PresentationFormat>A4 용지(210x297mm)</PresentationFormat>
  <Paragraphs>43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woongji</cp:lastModifiedBy>
  <cp:revision>13</cp:revision>
  <dcterms:created xsi:type="dcterms:W3CDTF">2017-02-27T08:35:57Z</dcterms:created>
  <dcterms:modified xsi:type="dcterms:W3CDTF">2017-06-13T12:51:00Z</dcterms:modified>
</cp:coreProperties>
</file>