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2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0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3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5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3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F7D7-26A9-47D6-A85A-B8222FBBCA40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D%8C%8C%EC%9D%BC_%EC%8A%A4%ED%8A%B8%EB%A6%BC&amp;action=edit&amp;redlink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702" y="2348880"/>
            <a:ext cx="784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파일 입출력 함수의 기본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522920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조원 조민우</a:t>
            </a:r>
            <a:endParaRPr lang="en-US" altLang="ko-KR" dirty="0" smtClean="0"/>
          </a:p>
          <a:p>
            <a:r>
              <a:rPr lang="ko-KR" altLang="en-US" dirty="0" smtClean="0"/>
              <a:t>조원 이선웅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0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40436" y="636161"/>
            <a:ext cx="30597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 err="1" smtClean="0"/>
              <a:t>feof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함수</a:t>
            </a:r>
            <a:endParaRPr lang="en-US" altLang="ko-KR" sz="3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" y="1484783"/>
            <a:ext cx="7061228" cy="18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7256" y="4077072"/>
            <a:ext cx="7694303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FF0000"/>
                </a:solidFill>
              </a:rPr>
              <a:t>파일의 끝을 확인해야 하는 경우 이 함수가 필요하다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파일 </a:t>
            </a:r>
            <a:r>
              <a:rPr lang="ko-KR" altLang="en-US" sz="1600" dirty="0">
                <a:solidFill>
                  <a:srgbClr val="FF0000"/>
                </a:solidFill>
              </a:rPr>
              <a:t>입력 함수는 오류가 발생하는 경우에도 </a:t>
            </a:r>
            <a:r>
              <a:rPr lang="en-US" altLang="ko-KR" sz="1600" dirty="0">
                <a:solidFill>
                  <a:srgbClr val="FF0000"/>
                </a:solidFill>
              </a:rPr>
              <a:t>EOF</a:t>
            </a:r>
            <a:r>
              <a:rPr lang="ko-KR" altLang="en-US" sz="1600" dirty="0">
                <a:solidFill>
                  <a:srgbClr val="FF0000"/>
                </a:solidFill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</a:rPr>
              <a:t>반환한다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</a:rPr>
              <a:t>EOF</a:t>
            </a:r>
            <a:r>
              <a:rPr lang="ko-KR" altLang="en-US" sz="1600" dirty="0">
                <a:solidFill>
                  <a:srgbClr val="FF0000"/>
                </a:solidFill>
              </a:rPr>
              <a:t>의 반환원인을 확인하려면 이 함수를 </a:t>
            </a:r>
            <a:r>
              <a:rPr lang="ko-KR" altLang="en-US" sz="1600" dirty="0" smtClean="0">
                <a:solidFill>
                  <a:srgbClr val="FF0000"/>
                </a:solidFill>
              </a:rPr>
              <a:t>호출해야 </a:t>
            </a:r>
            <a:r>
              <a:rPr lang="ko-KR" altLang="en-US" sz="1600" dirty="0">
                <a:solidFill>
                  <a:srgbClr val="FF0000"/>
                </a:solidFill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76" y="1028700"/>
            <a:ext cx="3543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3984948"/>
            <a:ext cx="2460344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srgbClr val="FF0000"/>
                </a:solidFill>
              </a:rPr>
              <a:t>feof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함수호출을 통해서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EOF </a:t>
            </a:r>
            <a:r>
              <a:rPr lang="ko-KR" altLang="en-US" sz="1600" dirty="0">
                <a:solidFill>
                  <a:srgbClr val="FF0000"/>
                </a:solidFill>
              </a:rPr>
              <a:t>반환 원인을 확인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6176" y="3219867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FF0000"/>
                </a:solidFill>
              </a:rPr>
              <a:t>EOF</a:t>
            </a:r>
            <a:r>
              <a:rPr lang="ko-KR" altLang="en-US" sz="1400" dirty="0">
                <a:solidFill>
                  <a:srgbClr val="FF0000"/>
                </a:solidFill>
              </a:rPr>
              <a:t>가 반환이 되면</a:t>
            </a:r>
            <a:r>
              <a:rPr lang="en-US" altLang="ko-KR" sz="1400" dirty="0">
                <a:solidFill>
                  <a:srgbClr val="FF0000"/>
                </a:solidFill>
              </a:rPr>
              <a:t>...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54816" y="3796496"/>
            <a:ext cx="2268638" cy="972274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2711864" y="4277336"/>
            <a:ext cx="563992" cy="52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 설명선 11"/>
          <p:cNvSpPr/>
          <p:nvPr/>
        </p:nvSpPr>
        <p:spPr>
          <a:xfrm>
            <a:off x="251520" y="692696"/>
            <a:ext cx="2742340" cy="1224136"/>
          </a:xfrm>
          <a:prstGeom prst="wedgeRectCallout">
            <a:avLst>
              <a:gd name="adj1" fmla="val 48768"/>
              <a:gd name="adj2" fmla="val 871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지금 </a:t>
            </a:r>
            <a:r>
              <a:rPr lang="ko-KR" altLang="en-US" dirty="0" err="1" smtClean="0">
                <a:solidFill>
                  <a:schemeClr val="tx1"/>
                </a:solidFill>
              </a:rPr>
              <a:t>읽어들일</a:t>
            </a:r>
            <a:r>
              <a:rPr lang="ko-KR" altLang="en-US" dirty="0" smtClean="0">
                <a:solidFill>
                  <a:schemeClr val="tx1"/>
                </a:solidFill>
              </a:rPr>
              <a:t> 내용이 </a:t>
            </a:r>
            <a:r>
              <a:rPr lang="en-US" altLang="ko-KR" dirty="0" err="1" smtClean="0">
                <a:solidFill>
                  <a:schemeClr val="tx1"/>
                </a:solidFill>
              </a:rPr>
              <a:t>eof</a:t>
            </a:r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면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err="1" smtClean="0">
                <a:solidFill>
                  <a:schemeClr val="tx1"/>
                </a:solidFill>
              </a:rPr>
              <a:t>이아닌값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 </a:t>
            </a:r>
            <a:r>
              <a:rPr lang="en-US" altLang="ko-KR" dirty="0" err="1" smtClean="0">
                <a:solidFill>
                  <a:schemeClr val="tx1"/>
                </a:solidFill>
              </a:rPr>
              <a:t>eof</a:t>
            </a:r>
            <a:r>
              <a:rPr lang="ko-KR" altLang="en-US" dirty="0" smtClean="0">
                <a:solidFill>
                  <a:schemeClr val="tx1"/>
                </a:solidFill>
              </a:rPr>
              <a:t>에 도달했거나 넘어섰다면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을 반환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992" y="548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8344" y="1331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읽기모드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8344" y="1691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쓰</a:t>
            </a:r>
            <a:r>
              <a:rPr lang="ko-KR" altLang="en-US" dirty="0"/>
              <a:t>기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3" idx="1"/>
          </p:cNvCxnSpPr>
          <p:nvPr/>
        </p:nvCxnSpPr>
        <p:spPr>
          <a:xfrm flipH="1">
            <a:off x="6228184" y="1516142"/>
            <a:ext cx="1440160" cy="175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>
            <a:off x="6228184" y="1876182"/>
            <a:ext cx="1440160" cy="81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1268760"/>
            <a:ext cx="7077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1680" y="620688"/>
            <a:ext cx="533505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/>
              <a:t>바이너리 데이터의 입출력</a:t>
            </a:r>
            <a:r>
              <a:rPr lang="en-US" altLang="ko-KR" sz="2800" b="1" dirty="0"/>
              <a:t>: </a:t>
            </a:r>
            <a:r>
              <a:rPr lang="en-US" altLang="ko-KR" sz="2800" b="1" dirty="0" err="1"/>
              <a:t>fread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998220" y="3212976"/>
            <a:ext cx="6690999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Void * buffer =  </a:t>
            </a:r>
            <a:r>
              <a:rPr lang="ko-KR" altLang="en-US" sz="2000" b="1" dirty="0" err="1" smtClean="0"/>
              <a:t>입력받은</a:t>
            </a:r>
            <a:r>
              <a:rPr lang="ko-KR" altLang="en-US" sz="2000" b="1" dirty="0" smtClean="0"/>
              <a:t> 데이터</a:t>
            </a:r>
            <a:r>
              <a:rPr lang="ko-KR" altLang="en-US" sz="2000" b="1" dirty="0"/>
              <a:t>의 </a:t>
            </a:r>
            <a:r>
              <a:rPr lang="ko-KR" altLang="en-US" sz="2000" b="1" dirty="0" smtClean="0"/>
              <a:t>주소를 저장할 버퍼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(</a:t>
            </a:r>
            <a:r>
              <a:rPr lang="ko-KR" altLang="en-US" sz="2000" b="1" dirty="0" smtClean="0"/>
              <a:t>어떠한 형이든 </a:t>
            </a:r>
            <a:r>
              <a:rPr lang="ko-KR" altLang="en-US" sz="2000" b="1" dirty="0" err="1" smtClean="0"/>
              <a:t>받을수</a:t>
            </a:r>
            <a:r>
              <a:rPr lang="ko-KR" altLang="en-US" sz="2000" b="1" dirty="0" smtClean="0"/>
              <a:t> 있음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98219" y="2668850"/>
            <a:ext cx="454034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 smtClean="0"/>
              <a:t>Size_t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fread</a:t>
            </a:r>
            <a:r>
              <a:rPr lang="en-US" altLang="ko-KR" sz="2000" b="1" dirty="0" smtClean="0"/>
              <a:t> = </a:t>
            </a:r>
            <a:r>
              <a:rPr lang="ko-KR" altLang="en-US" sz="2000" b="1" dirty="0" smtClean="0"/>
              <a:t>개수를 반환 받으려고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98220" y="3933056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 smtClean="0"/>
              <a:t>Size_t</a:t>
            </a:r>
            <a:r>
              <a:rPr lang="en-US" altLang="ko-KR" sz="2000" b="1" dirty="0" smtClean="0"/>
              <a:t> size = </a:t>
            </a:r>
            <a:r>
              <a:rPr lang="ko-KR" altLang="en-US" sz="2000" b="1" dirty="0" smtClean="0"/>
              <a:t>인자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개의 크기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998220" y="4581128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 smtClean="0"/>
              <a:t>Size_t</a:t>
            </a:r>
            <a:r>
              <a:rPr lang="en-US" altLang="ko-KR" sz="2000" b="1" dirty="0" smtClean="0"/>
              <a:t> count =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입력받을</a:t>
            </a:r>
            <a:r>
              <a:rPr lang="ko-KR" altLang="en-US" sz="2000" b="1" dirty="0" smtClean="0"/>
              <a:t> 인자의 개수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998220" y="5229200"/>
            <a:ext cx="302230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FILE * stream = </a:t>
            </a:r>
            <a:r>
              <a:rPr lang="ko-KR" altLang="en-US" sz="2000" b="1" dirty="0" err="1" smtClean="0"/>
              <a:t>스트림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755576" y="1868836"/>
            <a:ext cx="7992888" cy="4728516"/>
            <a:chOff x="755576" y="1868836"/>
            <a:chExt cx="7992888" cy="4728516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755576" y="5733256"/>
              <a:ext cx="7992888" cy="864096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dirty="0">
                  <a:solidFill>
                    <a:schemeClr val="tx1"/>
                  </a:solidFill>
                  <a:hlinkClick r:id="rId3" tooltip="파일 스트림 (없는 문서)"/>
                </a:rPr>
                <a:t>파일 </a:t>
              </a:r>
              <a:r>
                <a:rPr lang="ko-KR" altLang="ko-KR" dirty="0" err="1" smtClean="0">
                  <a:solidFill>
                    <a:schemeClr val="tx1"/>
                  </a:solidFill>
                  <a:hlinkClick r:id="rId3" tooltip="파일 스트림 (없는 문서)"/>
                </a:rPr>
                <a:t>스트림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ko-KR" dirty="0" smtClean="0">
                  <a:solidFill>
                    <a:schemeClr val="tx1"/>
                  </a:solidFill>
                </a:rPr>
                <a:t>으로부터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Size</a:t>
              </a:r>
              <a:r>
                <a:rPr lang="ko-KR" altLang="ko-KR" dirty="0" smtClean="0">
                  <a:solidFill>
                    <a:schemeClr val="tx1"/>
                  </a:solidFill>
                </a:rPr>
                <a:t>크기의 </a:t>
              </a:r>
              <a:r>
                <a:rPr lang="ko-KR" altLang="ko-KR" dirty="0">
                  <a:solidFill>
                    <a:schemeClr val="tx1"/>
                  </a:solidFill>
                </a:rPr>
                <a:t>바이너리 데이터를 Count회 </a:t>
              </a:r>
              <a:r>
                <a:rPr lang="ko-KR" altLang="ko-KR" dirty="0" smtClean="0">
                  <a:solidFill>
                    <a:schemeClr val="tx1"/>
                  </a:solidFill>
                </a:rPr>
                <a:t>읽어</a:t>
              </a:r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ko-KR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Buffer</a:t>
              </a:r>
              <a:r>
                <a:rPr lang="ko-KR" altLang="ko-KR" dirty="0" smtClean="0">
                  <a:solidFill>
                    <a:schemeClr val="tx1"/>
                  </a:solidFill>
                </a:rPr>
                <a:t>에 </a:t>
              </a:r>
              <a:r>
                <a:rPr lang="ko-KR" altLang="ko-KR" dirty="0">
                  <a:solidFill>
                    <a:schemeClr val="tx1"/>
                  </a:solidFill>
                </a:rPr>
                <a:t>저장한다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꺾인 연결선 18"/>
            <p:cNvCxnSpPr>
              <a:stCxn id="11" idx="1"/>
              <a:endCxn id="4" idx="1"/>
            </p:cNvCxnSpPr>
            <p:nvPr/>
          </p:nvCxnSpPr>
          <p:spPr>
            <a:xfrm rot="10800000" flipH="1">
              <a:off x="755576" y="1868836"/>
              <a:ext cx="277886" cy="4296469"/>
            </a:xfrm>
            <a:prstGeom prst="bentConnector3">
              <a:avLst>
                <a:gd name="adj1" fmla="val -8226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3779912" y="2348880"/>
            <a:ext cx="36004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9319" y="1556792"/>
            <a:ext cx="544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바이너리 데이터의 입출력</a:t>
            </a:r>
            <a:r>
              <a:rPr lang="en-US" altLang="ko-KR" sz="2800" b="1" dirty="0"/>
              <a:t>: </a:t>
            </a:r>
            <a:r>
              <a:rPr lang="en-US" altLang="ko-KR" sz="2800" b="1" dirty="0" err="1"/>
              <a:t>fwrite</a:t>
            </a:r>
            <a:endParaRPr lang="ko-KR" alt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529081"/>
            <a:ext cx="88963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347864" y="3789040"/>
            <a:ext cx="273630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938012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mtClean="0"/>
              <a:t>감사합니다</a:t>
            </a:r>
            <a:endParaRPr lang="ko-KR" altLang="en-US" sz="4500" b="1"/>
          </a:p>
        </p:txBody>
      </p:sp>
    </p:spTree>
    <p:extLst>
      <p:ext uri="{BB962C8B-B14F-4D97-AF65-F5344CB8AC3E}">
        <p14:creationId xmlns:p14="http://schemas.microsoft.com/office/powerpoint/2010/main" val="14965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136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WOONGJI</dc:creator>
  <cp:lastModifiedBy>woongji</cp:lastModifiedBy>
  <cp:revision>53</cp:revision>
  <dcterms:created xsi:type="dcterms:W3CDTF">2017-02-25T10:46:57Z</dcterms:created>
  <dcterms:modified xsi:type="dcterms:W3CDTF">2017-03-07T12:36:20Z</dcterms:modified>
</cp:coreProperties>
</file>