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40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D08D7-97C6-48B7-9337-F6906AA1C9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914EFE-7037-88E9-B70A-C9D2AD40D2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DC76A4-93FD-873E-0484-EF8E6058B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D647A-9167-42FE-B424-80214EC1A9CC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C37CD2-B46A-761C-AE06-49B1D41FA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446B28-6B35-8CA7-8BCA-DD819371A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08679-BE39-4FC7-AC2C-EBCD227E2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010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4E27C-63DB-7DE8-6D38-A90D45373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AB445B-0B32-87C0-12FE-0B44C09B0D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5C28A5-482B-19AF-955D-28C5B558A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D647A-9167-42FE-B424-80214EC1A9CC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51262B-6EE3-2193-6A7F-F7DD5BF6B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1B7D0B-3DF3-3A06-94A0-C0C7E3315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08679-BE39-4FC7-AC2C-EBCD227E2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5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16F510-4E94-A0DD-E250-8318F705F6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04C759-BDEE-0F0A-6BAE-014C123530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0EE0CD-6AC3-43E7-8DEC-59C532BD4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D647A-9167-42FE-B424-80214EC1A9CC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23C4E9-1694-81C4-1F5D-F78B8E469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86E6F0-684D-2773-0AC8-2A889B967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08679-BE39-4FC7-AC2C-EBCD227E2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049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2F613-B1A5-7117-86D5-685EE2557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DC7F1-91ED-CA9F-DBEC-266DEF3BA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A0D44A-37D1-D5D4-B323-AD41234E4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D647A-9167-42FE-B424-80214EC1A9CC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2247DC-2CF3-77AB-D11B-38DAB0033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28B11-5C68-ACE2-F80F-68572EFB8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08679-BE39-4FC7-AC2C-EBCD227E2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166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E6888-5686-E554-6258-E85B56A48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252916-C366-84FF-6368-45BACCD2ED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05F8C1-EBD0-A072-7393-9C9A8839D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D647A-9167-42FE-B424-80214EC1A9CC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8FE952-2BCE-D760-F710-5E3EA6CB8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386BD2-FC61-36C9-E3C8-9EDC249F6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08679-BE39-4FC7-AC2C-EBCD227E2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331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342B5-F354-8CA5-DC46-F5B91255A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249F3-E92F-D2C9-A0AD-FA21C5CC2A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377833-E72C-5C97-FCB5-722C47E092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274A8D-D6BA-8DB3-BBFB-903B051A7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D647A-9167-42FE-B424-80214EC1A9CC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988FC1-D27D-0348-891C-485CCE1E7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8E2D29-D3D3-5460-4B5B-9EDC0D1B1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08679-BE39-4FC7-AC2C-EBCD227E2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149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FC1E7-428F-1118-7449-73C1F7FCE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1FAEE4-D470-A358-F459-B6DFEB08D6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95ECF9-5368-7E09-B89B-03B095836D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EF47C0-EF9B-2764-EF75-D8CF047B48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7F2294-925F-C784-5398-4E71BD3E2F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CC7245-EF87-FB9D-3904-2226FC164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D647A-9167-42FE-B424-80214EC1A9CC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F5FE41-973F-1ED6-203C-D4512D4BD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BDCF93-D346-32F6-1338-5F262F8C1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08679-BE39-4FC7-AC2C-EBCD227E2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65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1C5A1-9423-552E-9183-D99200628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9F78FA-9278-95AB-3FE1-E40B3E86C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D647A-9167-42FE-B424-80214EC1A9CC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E2E9FF-DD18-A0E9-44E5-E6EDDEBB1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010502-A702-F423-2018-AF37BD8FF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08679-BE39-4FC7-AC2C-EBCD227E2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42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0B5F66-9A38-2588-3E7C-17028413A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D647A-9167-42FE-B424-80214EC1A9CC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87801C-3F54-FF80-8161-9385DEE1C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EB2CD2-A98B-8ED4-4AE6-FFF9B511B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08679-BE39-4FC7-AC2C-EBCD227E2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135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14DD6-2CEE-32DD-E3A9-62BF9FC4B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095A6-DD1A-692F-D5E3-B3E2CFF61A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C10054-7290-F508-BE05-93DCD42AE3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6A2E9F-0BFB-823C-BD84-7344FD7FC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D647A-9167-42FE-B424-80214EC1A9CC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F7794E-9F23-6E01-523E-09618BC8C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7FF289-53B4-6EF1-FE00-0A4112916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08679-BE39-4FC7-AC2C-EBCD227E2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16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CFE2E-5F65-363E-E19A-5E3CCC33A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E97027-2668-F1F6-DC0A-0CC811B6FC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0A810F-D20C-F05D-A281-C54443265B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E96DBF-5AD4-AC40-F65D-88FF223DC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D647A-9167-42FE-B424-80214EC1A9CC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1CDAD4-285E-C652-FA91-9384E17A4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4D18DA-7CA4-54FD-2344-BFADF47CF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08679-BE39-4FC7-AC2C-EBCD227E2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241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B6BDDA-7240-0D92-CEF1-09A4FC045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30162D-033B-FEC5-2DBA-95EE00D01A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90C06E-1320-1255-722C-F207C34025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DD647A-9167-42FE-B424-80214EC1A9CC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1E086E-A9B3-4C55-83F9-34C2968177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A61585-CAD6-2CB4-0265-567220E71E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08679-BE39-4FC7-AC2C-EBCD227E2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440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D03F8817-80DE-C6E4-D98C-943A16700F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6790" y="2677882"/>
            <a:ext cx="4114800" cy="41148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041E1DC-B2D6-C7A5-C54D-C86DB0B45B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0854" y="1332401"/>
            <a:ext cx="4114800" cy="4114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159BAA8-764C-F816-49FE-E1DE75C250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401"/>
            <a:ext cx="4114800" cy="41148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28B9C21-1E2F-98FC-AD41-346E01032B11}"/>
              </a:ext>
            </a:extLst>
          </p:cNvPr>
          <p:cNvSpPr txBox="1"/>
          <p:nvPr/>
        </p:nvSpPr>
        <p:spPr>
          <a:xfrm>
            <a:off x="426722" y="17728"/>
            <a:ext cx="3100251" cy="370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Sex option 1 &amp; 2, domed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600C49-4516-1657-5648-AC51D51D4DC6}"/>
              </a:ext>
            </a:extLst>
          </p:cNvPr>
          <p:cNvSpPr txBox="1"/>
          <p:nvPr/>
        </p:nvSpPr>
        <p:spPr>
          <a:xfrm>
            <a:off x="4428324" y="1393369"/>
            <a:ext cx="3100251" cy="370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Sex option 3, domed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A9A053-6E5E-EFED-FC57-BAA086E3D063}"/>
              </a:ext>
            </a:extLst>
          </p:cNvPr>
          <p:cNvSpPr txBox="1"/>
          <p:nvPr/>
        </p:nvSpPr>
        <p:spPr>
          <a:xfrm>
            <a:off x="8534423" y="2760931"/>
            <a:ext cx="3100251" cy="370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Sex option 1 &amp; 2, logistic</a:t>
            </a:r>
          </a:p>
        </p:txBody>
      </p:sp>
    </p:spTree>
    <p:extLst>
      <p:ext uri="{BB962C8B-B14F-4D97-AF65-F5344CB8AC3E}">
        <p14:creationId xmlns:p14="http://schemas.microsoft.com/office/powerpoint/2010/main" val="1533053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25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Jason Cope</dc:creator>
  <cp:lastModifiedBy>Jason Cope</cp:lastModifiedBy>
  <cp:revision>7</cp:revision>
  <dcterms:created xsi:type="dcterms:W3CDTF">2023-08-21T20:57:19Z</dcterms:created>
  <dcterms:modified xsi:type="dcterms:W3CDTF">2023-08-23T09:07:01Z</dcterms:modified>
</cp:coreProperties>
</file>