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B695-DBB0-4C29-B4DA-C3C73C56F55B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4DA7-DDD0-49A1-A293-6907DDA63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2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B695-DBB0-4C29-B4DA-C3C73C56F55B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4DA7-DDD0-49A1-A293-6907DDA63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2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B695-DBB0-4C29-B4DA-C3C73C56F55B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4DA7-DDD0-49A1-A293-6907DDA63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0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B695-DBB0-4C29-B4DA-C3C73C56F55B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4DA7-DDD0-49A1-A293-6907DDA63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6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B695-DBB0-4C29-B4DA-C3C73C56F55B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4DA7-DDD0-49A1-A293-6907DDA63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5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B695-DBB0-4C29-B4DA-C3C73C56F55B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4DA7-DDD0-49A1-A293-6907DDA63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B695-DBB0-4C29-B4DA-C3C73C56F55B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4DA7-DDD0-49A1-A293-6907DDA63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4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B695-DBB0-4C29-B4DA-C3C73C56F55B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4DA7-DDD0-49A1-A293-6907DDA63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1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B695-DBB0-4C29-B4DA-C3C73C56F55B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4DA7-DDD0-49A1-A293-6907DDA63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2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B695-DBB0-4C29-B4DA-C3C73C56F55B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4DA7-DDD0-49A1-A293-6907DDA63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1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B695-DBB0-4C29-B4DA-C3C73C56F55B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4DA7-DDD0-49A1-A293-6907DDA63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4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AB695-DBB0-4C29-B4DA-C3C73C56F55B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94DA7-DDD0-49A1-A293-6907DDA63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4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0490" y="675864"/>
            <a:ext cx="12201158" cy="5458569"/>
            <a:chOff x="-10490" y="675864"/>
            <a:chExt cx="12201158" cy="545856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490" y="675864"/>
              <a:ext cx="4037478" cy="265176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916" y="699718"/>
              <a:ext cx="4037478" cy="265176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5299" y="675864"/>
              <a:ext cx="4037478" cy="265176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482673"/>
              <a:ext cx="4037477" cy="265176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6988" y="3458819"/>
              <a:ext cx="4037477" cy="265176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3191" y="3482673"/>
              <a:ext cx="4037477" cy="2651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7490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Jason.Cope</dc:creator>
  <cp:lastModifiedBy>Jason.Cope</cp:lastModifiedBy>
  <cp:revision>2</cp:revision>
  <dcterms:created xsi:type="dcterms:W3CDTF">2023-06-09T19:09:25Z</dcterms:created>
  <dcterms:modified xsi:type="dcterms:W3CDTF">2023-06-23T15:41:32Z</dcterms:modified>
</cp:coreProperties>
</file>