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7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14801" y="140070"/>
            <a:ext cx="7815801" cy="6400800"/>
            <a:chOff x="2114801" y="140070"/>
            <a:chExt cx="7815801" cy="6400800"/>
          </a:xfrm>
        </p:grpSpPr>
        <p:sp>
          <p:nvSpPr>
            <p:cNvPr id="7" name="Rectangle 6"/>
            <p:cNvSpPr/>
            <p:nvPr/>
          </p:nvSpPr>
          <p:spPr>
            <a:xfrm>
              <a:off x="2242268" y="1757238"/>
              <a:ext cx="405516" cy="2146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671" y="140070"/>
              <a:ext cx="7656931" cy="64008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273671" y="1669774"/>
              <a:ext cx="374113" cy="20911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66976" y="2178414"/>
              <a:ext cx="4357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Log relative change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303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7</cp:revision>
  <dcterms:created xsi:type="dcterms:W3CDTF">2023-06-23T16:40:40Z</dcterms:created>
  <dcterms:modified xsi:type="dcterms:W3CDTF">2023-06-23T17:04:41Z</dcterms:modified>
</cp:coreProperties>
</file>