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3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D4B2-0197-45DE-A2C8-5A08B1D52CD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B34D-BDFE-46EB-9B50-350D869D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543012"/>
            <a:ext cx="428575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58" y="543012"/>
            <a:ext cx="4285753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3939363"/>
            <a:ext cx="4285753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0" y="3948072"/>
            <a:ext cx="4285753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4994" y="104503"/>
            <a:ext cx="80031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Oregon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844" y="3540039"/>
            <a:ext cx="80031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1</cp:revision>
  <dcterms:created xsi:type="dcterms:W3CDTF">2023-01-20T18:04:41Z</dcterms:created>
  <dcterms:modified xsi:type="dcterms:W3CDTF">2023-01-20T18:05:16Z</dcterms:modified>
</cp:coreProperties>
</file>