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B695-DBB0-4C29-B4DA-C3C73C56F55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0" y="389615"/>
            <a:ext cx="4037478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16" y="413469"/>
            <a:ext cx="4037478" cy="2651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99" y="389615"/>
            <a:ext cx="4037478" cy="265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870"/>
            <a:ext cx="4037477" cy="2651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88" y="3753016"/>
            <a:ext cx="4037477" cy="2651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91" y="3776870"/>
            <a:ext cx="403747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1</cp:revision>
  <dcterms:created xsi:type="dcterms:W3CDTF">2023-06-09T19:09:25Z</dcterms:created>
  <dcterms:modified xsi:type="dcterms:W3CDTF">2023-06-09T19:09:54Z</dcterms:modified>
</cp:coreProperties>
</file>