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D29B-C92F-437E-AA38-D2DF0413DAC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488D-6974-4837-93DA-11163E6E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7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D29B-C92F-437E-AA38-D2DF0413DAC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488D-6974-4837-93DA-11163E6E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5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D29B-C92F-437E-AA38-D2DF0413DAC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488D-6974-4837-93DA-11163E6E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D29B-C92F-437E-AA38-D2DF0413DAC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488D-6974-4837-93DA-11163E6E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9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D29B-C92F-437E-AA38-D2DF0413DAC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488D-6974-4837-93DA-11163E6E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30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D29B-C92F-437E-AA38-D2DF0413DAC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488D-6974-4837-93DA-11163E6E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6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D29B-C92F-437E-AA38-D2DF0413DAC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488D-6974-4837-93DA-11163E6E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8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D29B-C92F-437E-AA38-D2DF0413DAC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488D-6974-4837-93DA-11163E6E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9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D29B-C92F-437E-AA38-D2DF0413DAC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488D-6974-4837-93DA-11163E6E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5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D29B-C92F-437E-AA38-D2DF0413DAC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488D-6974-4837-93DA-11163E6E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43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D29B-C92F-437E-AA38-D2DF0413DAC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488D-6974-4837-93DA-11163E6E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8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FD29B-C92F-437E-AA38-D2DF0413DAC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488D-6974-4837-93DA-11163E6E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4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0" r="13617"/>
          <a:stretch/>
        </p:blipFill>
        <p:spPr>
          <a:xfrm>
            <a:off x="2899948" y="421419"/>
            <a:ext cx="5619034" cy="29274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2" r="13925"/>
          <a:stretch/>
        </p:blipFill>
        <p:spPr>
          <a:xfrm>
            <a:off x="2899948" y="3442915"/>
            <a:ext cx="5598996" cy="29353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80028" y="485031"/>
            <a:ext cx="131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Females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81352" y="3555559"/>
            <a:ext cx="131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153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Jason.Cope</dc:creator>
  <cp:lastModifiedBy>Jason.Cope</cp:lastModifiedBy>
  <cp:revision>2</cp:revision>
  <dcterms:created xsi:type="dcterms:W3CDTF">2023-06-09T17:53:55Z</dcterms:created>
  <dcterms:modified xsi:type="dcterms:W3CDTF">2023-06-09T17:55:06Z</dcterms:modified>
</cp:coreProperties>
</file>