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2" r:id="rId4"/>
    <p:sldId id="263" r:id="rId5"/>
    <p:sldId id="268" r:id="rId6"/>
    <p:sldId id="264" r:id="rId7"/>
    <p:sldId id="266" r:id="rId8"/>
    <p:sldId id="269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9981D-BB4D-4BCE-865B-24F9CD0DA295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0956E-15F2-4EE8-9D7E-6CCDEEA6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lnR0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2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CV males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5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steepness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 female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2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 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0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Linf</a:t>
            </a:r>
            <a:r>
              <a:rPr lang="en-US" dirty="0" smtClean="0"/>
              <a:t> 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 female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00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CV females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Linf</a:t>
            </a:r>
            <a:r>
              <a:rPr lang="en-US" baseline="0" dirty="0" smtClean="0"/>
              <a:t> Males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9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 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0956E-15F2-4EE8-9D7E-6CCDEEA6B1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4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8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9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2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2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BD96-36AB-4A32-9132-F7CCB1FEFAE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9BD96-36AB-4A32-9132-F7CCB1FEFAE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5CB54-5347-4563-995F-C66B14F5D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7" y="690411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66" y="690411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4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8" y="690412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14" y="690412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9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6" y="690412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2" y="685786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3" y="690410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08" y="69041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4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9" y="690412"/>
            <a:ext cx="5486400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13" y="690412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15" y="690409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5" y="690411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1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15" y="690410"/>
            <a:ext cx="5486400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6" y="690413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1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9" y="690411"/>
            <a:ext cx="54864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69" y="690413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5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9" y="690410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74" y="690411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4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9" y="690407"/>
            <a:ext cx="54864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72" y="690414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30</Words>
  <Application>Microsoft Office PowerPoint</Application>
  <PresentationFormat>Widescreen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Jason.Cope</dc:creator>
  <cp:lastModifiedBy>Jason.Cope</cp:lastModifiedBy>
  <cp:revision>22</cp:revision>
  <dcterms:created xsi:type="dcterms:W3CDTF">2021-05-19T03:59:31Z</dcterms:created>
  <dcterms:modified xsi:type="dcterms:W3CDTF">2021-07-07T05:54:38Z</dcterms:modified>
</cp:coreProperties>
</file>