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7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5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3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6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8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9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5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4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8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FD29B-C92F-437E-AA38-D2DF0413DAC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4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18993" y="485029"/>
            <a:ext cx="5899989" cy="6134029"/>
            <a:chOff x="2618993" y="485029"/>
            <a:chExt cx="5899989" cy="613402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2" t="9338" r="13823" b="4451"/>
            <a:stretch/>
          </p:blipFill>
          <p:spPr>
            <a:xfrm>
              <a:off x="3053301" y="485029"/>
              <a:ext cx="5465681" cy="275910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180028" y="524786"/>
              <a:ext cx="1318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Females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81352" y="3555559"/>
              <a:ext cx="1318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Males</a:t>
              </a:r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8" t="9276" r="13720" b="4016"/>
            <a:stretch/>
          </p:blipFill>
          <p:spPr>
            <a:xfrm>
              <a:off x="3037398" y="3474720"/>
              <a:ext cx="5461546" cy="277500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181357" y="3515801"/>
              <a:ext cx="1318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M</a:t>
              </a:r>
              <a:r>
                <a:rPr lang="en-US" dirty="0" smtClean="0"/>
                <a:t>ales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44132" y="6249726"/>
              <a:ext cx="5254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Age (year)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52507" y="3091271"/>
              <a:ext cx="5502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Fork length (cm)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115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Jason.Cope</dc:creator>
  <cp:lastModifiedBy>Jason.Cope</cp:lastModifiedBy>
  <cp:revision>7</cp:revision>
  <dcterms:created xsi:type="dcterms:W3CDTF">2023-06-09T17:53:55Z</dcterms:created>
  <dcterms:modified xsi:type="dcterms:W3CDTF">2023-06-23T16:32:45Z</dcterms:modified>
</cp:coreProperties>
</file>