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7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9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0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8790-6086-43EB-ABF1-C264DB9A4A7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EAB8-79B9-46B9-BAE7-E975738E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15779" y="303353"/>
            <a:ext cx="8020362" cy="6400800"/>
            <a:chOff x="1915779" y="303353"/>
            <a:chExt cx="8020362" cy="6400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6" r="-1"/>
            <a:stretch/>
          </p:blipFill>
          <p:spPr>
            <a:xfrm>
              <a:off x="2321781" y="303353"/>
              <a:ext cx="7614360" cy="64008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242268" y="1757238"/>
              <a:ext cx="405516" cy="2146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87224" y="2249974"/>
              <a:ext cx="4118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Log relative change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303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30711" y="151068"/>
            <a:ext cx="7805028" cy="6400800"/>
            <a:chOff x="2130711" y="151068"/>
            <a:chExt cx="7805028" cy="6400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9"/>
            <a:stretch/>
          </p:blipFill>
          <p:spPr>
            <a:xfrm>
              <a:off x="2663687" y="151068"/>
              <a:ext cx="7272052" cy="6400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159032" y="2242022"/>
              <a:ext cx="4405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Log relative change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96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8</cp:revision>
  <dcterms:created xsi:type="dcterms:W3CDTF">2023-06-23T16:40:40Z</dcterms:created>
  <dcterms:modified xsi:type="dcterms:W3CDTF">2023-06-23T17:11:37Z</dcterms:modified>
</cp:coreProperties>
</file>