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5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6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9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5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4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D29B-C92F-437E-AA38-D2DF0413DAC5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488D-6974-4837-93DA-11163E6EB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4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8" r="13823"/>
          <a:stretch/>
        </p:blipFill>
        <p:spPr>
          <a:xfrm>
            <a:off x="2913307" y="485029"/>
            <a:ext cx="5605675" cy="2901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0028" y="524786"/>
            <a:ext cx="131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Females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1352" y="3555559"/>
            <a:ext cx="131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Males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6" r="13720"/>
          <a:stretch/>
        </p:blipFill>
        <p:spPr>
          <a:xfrm>
            <a:off x="2886590" y="3474719"/>
            <a:ext cx="5612354" cy="2903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1357" y="3515801"/>
            <a:ext cx="131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</a:t>
            </a:r>
            <a:r>
              <a:rPr lang="en-US" dirty="0" smtClean="0"/>
              <a:t>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5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Jason.Cope</dc:creator>
  <cp:lastModifiedBy>Jason.Cope</cp:lastModifiedBy>
  <cp:revision>3</cp:revision>
  <dcterms:created xsi:type="dcterms:W3CDTF">2023-06-09T17:53:55Z</dcterms:created>
  <dcterms:modified xsi:type="dcterms:W3CDTF">2023-06-09T17:57:53Z</dcterms:modified>
</cp:coreProperties>
</file>