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262" r:id="rId4"/>
    <p:sldId id="263" r:id="rId5"/>
    <p:sldId id="268" r:id="rId6"/>
    <p:sldId id="264" r:id="rId7"/>
    <p:sldId id="266" r:id="rId8"/>
    <p:sldId id="269" r:id="rId9"/>
    <p:sldId id="265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99981D-BB4D-4BCE-865B-24F9CD0DA295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0956E-15F2-4EE8-9D7E-6CCDEEA6B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75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lnR0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0956E-15F2-4EE8-9D7E-6CCDEEA6B1F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1723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Old CV males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0956E-15F2-4EE8-9D7E-6CCDEEA6B1F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154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steepness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0956E-15F2-4EE8-9D7E-6CCDEEA6B1F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634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 female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0956E-15F2-4EE8-9D7E-6CCDEEA6B1F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7287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 male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0956E-15F2-4EE8-9D7E-6CCDEEA6B1F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9080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Linf</a:t>
            </a:r>
            <a:r>
              <a:rPr lang="en-US" dirty="0" smtClean="0"/>
              <a:t> 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0956E-15F2-4EE8-9D7E-6CCDEEA6B1F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0453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 female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0956E-15F2-4EE8-9D7E-6CCDEEA6B1F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7002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Old CV females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0956E-15F2-4EE8-9D7E-6CCDEEA6B1F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3760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Linf</a:t>
            </a:r>
            <a:r>
              <a:rPr lang="en-US" baseline="0" dirty="0" smtClean="0"/>
              <a:t> Males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0956E-15F2-4EE8-9D7E-6CCDEEA6B1F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1917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K male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0956E-15F2-4EE8-9D7E-6CCDEEA6B1F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739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9BD96-36AB-4A32-9132-F7CCB1FEFAEA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5CB54-5347-4563-995F-C66B14F5D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468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9BD96-36AB-4A32-9132-F7CCB1FEFAEA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5CB54-5347-4563-995F-C66B14F5D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370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9BD96-36AB-4A32-9132-F7CCB1FEFAEA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5CB54-5347-4563-995F-C66B14F5D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52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9BD96-36AB-4A32-9132-F7CCB1FEFAEA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5CB54-5347-4563-995F-C66B14F5D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651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9BD96-36AB-4A32-9132-F7CCB1FEFAEA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5CB54-5347-4563-995F-C66B14F5D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941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9BD96-36AB-4A32-9132-F7CCB1FEFAEA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5CB54-5347-4563-995F-C66B14F5D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682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9BD96-36AB-4A32-9132-F7CCB1FEFAEA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5CB54-5347-4563-995F-C66B14F5D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595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9BD96-36AB-4A32-9132-F7CCB1FEFAEA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5CB54-5347-4563-995F-C66B14F5D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449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9BD96-36AB-4A32-9132-F7CCB1FEFAEA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5CB54-5347-4563-995F-C66B14F5D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123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9BD96-36AB-4A32-9132-F7CCB1FEFAEA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5CB54-5347-4563-995F-C66B14F5D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029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9BD96-36AB-4A32-9132-F7CCB1FEFAEA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5CB54-5347-4563-995F-C66B14F5D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370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9BD96-36AB-4A32-9132-F7CCB1FEFAEA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5CB54-5347-4563-995F-C66B14F5D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8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47" y="690411"/>
            <a:ext cx="5486400" cy="5486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266" y="690411"/>
            <a:ext cx="54864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946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208" y="690412"/>
            <a:ext cx="5486400" cy="5486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0614" y="690412"/>
            <a:ext cx="54864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590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216" y="690412"/>
            <a:ext cx="5486400" cy="5486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6722" y="685786"/>
            <a:ext cx="54864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202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50" y="690410"/>
            <a:ext cx="5486400" cy="5486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0611" y="690411"/>
            <a:ext cx="54864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846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50" y="690412"/>
            <a:ext cx="5486400" cy="5486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0608" y="690412"/>
            <a:ext cx="54864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571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47" y="690410"/>
            <a:ext cx="5486400" cy="5486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0608" y="690408"/>
            <a:ext cx="54864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318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207" y="690409"/>
            <a:ext cx="5486400" cy="5486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0614" y="690410"/>
            <a:ext cx="54864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510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209" y="690411"/>
            <a:ext cx="5486400" cy="5486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1369" y="690413"/>
            <a:ext cx="54864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750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209" y="690410"/>
            <a:ext cx="5486400" cy="5486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1374" y="690411"/>
            <a:ext cx="54864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441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209" y="690407"/>
            <a:ext cx="5486400" cy="5486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1372" y="690414"/>
            <a:ext cx="54864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19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1617</TotalTime>
  <Words>30</Words>
  <Application>Microsoft Office PowerPoint</Application>
  <PresentationFormat>Widescreen</PresentationFormat>
  <Paragraphs>20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NWFSC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Jason.Cope</dc:creator>
  <cp:lastModifiedBy>Jason.Cope</cp:lastModifiedBy>
  <cp:revision>15</cp:revision>
  <dcterms:created xsi:type="dcterms:W3CDTF">2021-05-19T03:59:31Z</dcterms:created>
  <dcterms:modified xsi:type="dcterms:W3CDTF">2021-07-02T15:18:09Z</dcterms:modified>
</cp:coreProperties>
</file>