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6" r:id="rId4"/>
    <p:sldId id="259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9981D-BB4D-4BCE-865B-24F9CD0DA295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0956E-15F2-4EE8-9D7E-6CCDEEA6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5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lnR0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0956E-15F2-4EE8-9D7E-6CCDEEA6B1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723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Old CV males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0956E-15F2-4EE8-9D7E-6CCDEEA6B1F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154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steepness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0956E-15F2-4EE8-9D7E-6CCDEEA6B1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63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Linf</a:t>
            </a:r>
            <a:r>
              <a:rPr lang="en-US" dirty="0" smtClean="0"/>
              <a:t> 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0956E-15F2-4EE8-9D7E-6CCDEEA6B1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556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Linf</a:t>
            </a:r>
            <a:r>
              <a:rPr lang="en-US" baseline="0" dirty="0" smtClean="0"/>
              <a:t> Males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0956E-15F2-4EE8-9D7E-6CCDEEA6B1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914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 female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0956E-15F2-4EE8-9D7E-6CCDEEA6B1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28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 male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0956E-15F2-4EE8-9D7E-6CCDEEA6B1F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08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 female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0956E-15F2-4EE8-9D7E-6CCDEEA6B1F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700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K male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0956E-15F2-4EE8-9D7E-6CCDEEA6B1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390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Old CV females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0956E-15F2-4EE8-9D7E-6CCDEEA6B1F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76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BD96-36AB-4A32-9132-F7CCB1FEFAEA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5CB54-5347-4563-995F-C66B14F5D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468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BD96-36AB-4A32-9132-F7CCB1FEFAEA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5CB54-5347-4563-995F-C66B14F5D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370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BD96-36AB-4A32-9132-F7CCB1FEFAEA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5CB54-5347-4563-995F-C66B14F5D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52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BD96-36AB-4A32-9132-F7CCB1FEFAEA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5CB54-5347-4563-995F-C66B14F5D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651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BD96-36AB-4A32-9132-F7CCB1FEFAEA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5CB54-5347-4563-995F-C66B14F5D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41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BD96-36AB-4A32-9132-F7CCB1FEFAEA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5CB54-5347-4563-995F-C66B14F5D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682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BD96-36AB-4A32-9132-F7CCB1FEFAEA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5CB54-5347-4563-995F-C66B14F5D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595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BD96-36AB-4A32-9132-F7CCB1FEFAEA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5CB54-5347-4563-995F-C66B14F5D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49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BD96-36AB-4A32-9132-F7CCB1FEFAEA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5CB54-5347-4563-995F-C66B14F5D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23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BD96-36AB-4A32-9132-F7CCB1FEFAEA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5CB54-5347-4563-995F-C66B14F5D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029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BD96-36AB-4A32-9132-F7CCB1FEFAEA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5CB54-5347-4563-995F-C66B14F5D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70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9BD96-36AB-4A32-9132-F7CCB1FEFAEA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5CB54-5347-4563-995F-C66B14F5D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47" y="690411"/>
            <a:ext cx="5486400" cy="5486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266" y="690411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946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08" y="690412"/>
            <a:ext cx="5486400" cy="5486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614" y="690412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590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16" y="690412"/>
            <a:ext cx="5486400" cy="5486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722" y="685786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202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47" y="690410"/>
            <a:ext cx="5486400" cy="5486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608" y="690408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588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09" y="690410"/>
            <a:ext cx="5486400" cy="5486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374" y="690411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705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50" y="690410"/>
            <a:ext cx="5486400" cy="5486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611" y="690411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846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50" y="690412"/>
            <a:ext cx="5486400" cy="5486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608" y="690412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571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07" y="690409"/>
            <a:ext cx="5486400" cy="5486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614" y="690410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510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09" y="690407"/>
            <a:ext cx="5486400" cy="5486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372" y="690414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19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09" y="690411"/>
            <a:ext cx="5486400" cy="5486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369" y="690413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750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908</TotalTime>
  <Words>30</Words>
  <Application>Microsoft Office PowerPoint</Application>
  <PresentationFormat>Widescreen</PresentationFormat>
  <Paragraphs>20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Jason.Cope</dc:creator>
  <cp:lastModifiedBy>Jason.Cope</cp:lastModifiedBy>
  <cp:revision>13</cp:revision>
  <dcterms:created xsi:type="dcterms:W3CDTF">2021-05-19T03:59:31Z</dcterms:created>
  <dcterms:modified xsi:type="dcterms:W3CDTF">2021-07-02T02:33:46Z</dcterms:modified>
</cp:coreProperties>
</file>