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3" r:id="rId5"/>
    <p:sldId id="268" r:id="rId6"/>
    <p:sldId id="264" r:id="rId7"/>
    <p:sldId id="266" r:id="rId8"/>
    <p:sldId id="269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981D-BB4D-4BCE-865B-24F9CD0DA29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956E-15F2-4EE8-9D7E-6CCDEEA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lnR0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steepness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dirty="0" smtClean="0"/>
              <a:t>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females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baseline="0" dirty="0" smtClean="0"/>
              <a:t>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BD96-36AB-4A32-9132-F7CCB1FEFAE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7" y="690411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1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4" y="690412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2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8" y="685786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3" y="68578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6" y="690411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6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8" y="690412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5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3" y="681173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7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2" y="690410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0" y="69041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9" y="690413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09" y="69041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0" y="690410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2" y="69041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3" y="690414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1" y="690414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30</Words>
  <Application>Microsoft Office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23</cp:revision>
  <dcterms:created xsi:type="dcterms:W3CDTF">2021-05-19T03:59:31Z</dcterms:created>
  <dcterms:modified xsi:type="dcterms:W3CDTF">2021-07-02T17:57:43Z</dcterms:modified>
</cp:coreProperties>
</file>