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66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C717-2630-46DA-8422-7090D9B352B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F14D-E437-400E-A794-9073E39F5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3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C717-2630-46DA-8422-7090D9B352B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F14D-E437-400E-A794-9073E39F5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8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C717-2630-46DA-8422-7090D9B352B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F14D-E437-400E-A794-9073E39F5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7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C717-2630-46DA-8422-7090D9B352B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F14D-E437-400E-A794-9073E39F5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3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C717-2630-46DA-8422-7090D9B352B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F14D-E437-400E-A794-9073E39F5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9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C717-2630-46DA-8422-7090D9B352B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F14D-E437-400E-A794-9073E39F5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5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C717-2630-46DA-8422-7090D9B352B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F14D-E437-400E-A794-9073E39F5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6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C717-2630-46DA-8422-7090D9B352B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F14D-E437-400E-A794-9073E39F5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0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C717-2630-46DA-8422-7090D9B352B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F14D-E437-400E-A794-9073E39F5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53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C717-2630-46DA-8422-7090D9B352B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F14D-E437-400E-A794-9073E39F5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7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C717-2630-46DA-8422-7090D9B352B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F14D-E437-400E-A794-9073E39F5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0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BC717-2630-46DA-8422-7090D9B352B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2F14D-E437-400E-A794-9073E39F5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9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04" y="0"/>
            <a:ext cx="11354367" cy="7086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97236" y="5671126"/>
            <a:ext cx="4645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3300"/>
                </a:solidFill>
              </a:rPr>
              <a:t>F: L</a:t>
            </a:r>
            <a:r>
              <a:rPr lang="en-US" sz="2400" baseline="-250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400" dirty="0" smtClean="0">
                <a:solidFill>
                  <a:srgbClr val="FF3300"/>
                </a:solidFill>
              </a:rPr>
              <a:t> = 57.38; k = 0.128 ; t</a:t>
            </a:r>
            <a:r>
              <a:rPr lang="en-US" sz="2400" baseline="-25000" dirty="0" smtClean="0">
                <a:solidFill>
                  <a:srgbClr val="FF3300"/>
                </a:solidFill>
              </a:rPr>
              <a:t>0</a:t>
            </a:r>
            <a:r>
              <a:rPr lang="en-US" sz="2400" dirty="0" smtClean="0">
                <a:solidFill>
                  <a:srgbClr val="FF3300"/>
                </a:solidFill>
              </a:rPr>
              <a:t> = -2.44</a:t>
            </a:r>
            <a:endParaRPr lang="en-US" sz="1400" dirty="0" smtClean="0">
              <a:solidFill>
                <a:srgbClr val="FF330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M</a:t>
            </a:r>
            <a:r>
              <a:rPr lang="en-US" sz="2400" dirty="0" smtClean="0">
                <a:solidFill>
                  <a:srgbClr val="00B050"/>
                </a:solidFill>
              </a:rPr>
              <a:t>: L</a:t>
            </a:r>
            <a:r>
              <a:rPr lang="en-US" sz="2400" baseline="-25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400" dirty="0" smtClean="0">
                <a:solidFill>
                  <a:srgbClr val="00B050"/>
                </a:solidFill>
              </a:rPr>
              <a:t> = 54.67; k = 0.149 ; t</a:t>
            </a:r>
            <a:r>
              <a:rPr lang="en-US" sz="2400" baseline="-25000" dirty="0" smtClean="0">
                <a:solidFill>
                  <a:srgbClr val="00B050"/>
                </a:solidFill>
              </a:rPr>
              <a:t>0</a:t>
            </a:r>
            <a:r>
              <a:rPr lang="en-US" sz="2400" dirty="0" smtClean="0">
                <a:solidFill>
                  <a:srgbClr val="00B050"/>
                </a:solidFill>
              </a:rPr>
              <a:t> = -1.95</a:t>
            </a:r>
          </a:p>
        </p:txBody>
      </p:sp>
    </p:spTree>
    <p:extLst>
      <p:ext uri="{BB962C8B-B14F-4D97-AF65-F5344CB8AC3E}">
        <p14:creationId xmlns:p14="http://schemas.microsoft.com/office/powerpoint/2010/main" val="4268398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30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Jason.Cope</dc:creator>
  <cp:lastModifiedBy>Jason.Cope</cp:lastModifiedBy>
  <cp:revision>2</cp:revision>
  <dcterms:created xsi:type="dcterms:W3CDTF">2021-06-25T22:00:36Z</dcterms:created>
  <dcterms:modified xsi:type="dcterms:W3CDTF">2021-06-26T03:38:50Z</dcterms:modified>
</cp:coreProperties>
</file>