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92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5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8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2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371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43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8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8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82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C7722-6970-4263-AB6B-646FC9F383D5}" type="datetimeFigureOut">
              <a:rPr lang="es-CO" smtClean="0"/>
              <a:t>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9A06-5955-4A3B-B0C1-AB0480A03CF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7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emens NX review - AM software (3D design)">
            <a:extLst>
              <a:ext uri="{FF2B5EF4-FFF2-40B4-BE49-F238E27FC236}">
                <a16:creationId xmlns:a16="http://schemas.microsoft.com/office/drawing/2014/main" id="{79865BED-39C2-4706-5878-149857FF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38" y="5560934"/>
            <a:ext cx="1764133" cy="78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B - Wikipedia">
            <a:extLst>
              <a:ext uri="{FF2B5EF4-FFF2-40B4-BE49-F238E27FC236}">
                <a16:creationId xmlns:a16="http://schemas.microsoft.com/office/drawing/2014/main" id="{2C4A42D9-72B2-68FE-714A-E6A5D729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52" y="5624961"/>
            <a:ext cx="1133061" cy="4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gnition Programming | DMC, Inc.">
            <a:extLst>
              <a:ext uri="{FF2B5EF4-FFF2-40B4-BE49-F238E27FC236}">
                <a16:creationId xmlns:a16="http://schemas.microsoft.com/office/drawing/2014/main" id="{AB7A37F2-6A2F-AC41-1E67-AB8AC489F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93" y="514641"/>
            <a:ext cx="1668680" cy="7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udio 5000 Logix Emulate (Virtual PLC) - PLC Programming &amp; Automation">
            <a:extLst>
              <a:ext uri="{FF2B5EF4-FFF2-40B4-BE49-F238E27FC236}">
                <a16:creationId xmlns:a16="http://schemas.microsoft.com/office/drawing/2014/main" id="{D76CC07C-4D71-E0F4-3824-DAC5E214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88" y="3832413"/>
            <a:ext cx="1705811" cy="11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FFA6F6-B3F7-AAB9-1592-6CFF79F6923C}"/>
              </a:ext>
            </a:extLst>
          </p:cNvPr>
          <p:cNvCxnSpPr/>
          <p:nvPr/>
        </p:nvCxnSpPr>
        <p:spPr>
          <a:xfrm>
            <a:off x="751973" y="5157535"/>
            <a:ext cx="764005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2A5C4C-225E-3B7B-6EE8-9F32DD159E73}"/>
              </a:ext>
            </a:extLst>
          </p:cNvPr>
          <p:cNvCxnSpPr/>
          <p:nvPr/>
        </p:nvCxnSpPr>
        <p:spPr>
          <a:xfrm>
            <a:off x="528444" y="2394015"/>
            <a:ext cx="764005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2" descr="Íconos de computador en SVG, PNG, AI para descargar">
            <a:extLst>
              <a:ext uri="{FF2B5EF4-FFF2-40B4-BE49-F238E27FC236}">
                <a16:creationId xmlns:a16="http://schemas.microsoft.com/office/drawing/2014/main" id="{09F7FD0D-3661-A82F-A36C-54E861B6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86" y="508074"/>
            <a:ext cx="1218693" cy="121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FF7646D-FF5D-D43D-0B01-39FA3BF2F3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72976" y="1198883"/>
            <a:ext cx="419519" cy="1555473"/>
          </a:xfrm>
          <a:prstGeom prst="bentConnector4">
            <a:avLst>
              <a:gd name="adj1" fmla="val 0"/>
              <a:gd name="adj2" fmla="val 9937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E23E68F-F5A0-EC93-1510-96843F640114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604435" y="2605606"/>
            <a:ext cx="4792099" cy="1118559"/>
          </a:xfrm>
          <a:prstGeom prst="bentConnector3">
            <a:avLst>
              <a:gd name="adj1" fmla="val 9999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507178-C756-18CB-6971-4919CD3D3868}"/>
              </a:ext>
            </a:extLst>
          </p:cNvPr>
          <p:cNvSpPr txBox="1"/>
          <p:nvPr/>
        </p:nvSpPr>
        <p:spPr>
          <a:xfrm>
            <a:off x="1507770" y="5223517"/>
            <a:ext cx="91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OPC-UA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B9E18E-F7DB-1614-3966-98DEA7063568}"/>
              </a:ext>
            </a:extLst>
          </p:cNvPr>
          <p:cNvCxnSpPr>
            <a:cxnSpLocks/>
          </p:cNvCxnSpPr>
          <p:nvPr/>
        </p:nvCxnSpPr>
        <p:spPr>
          <a:xfrm flipH="1">
            <a:off x="5396874" y="1117420"/>
            <a:ext cx="705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 descr="RSLinx: Essentials to Know - Equustek offers connectivity from DH+ to  Ethernet IP, DF1-DH+, Modbus DH+, Ethernet DH+. Get Allen Bradley DH+,  Industrial Ethernet, Modbus today.">
            <a:extLst>
              <a:ext uri="{FF2B5EF4-FFF2-40B4-BE49-F238E27FC236}">
                <a16:creationId xmlns:a16="http://schemas.microsoft.com/office/drawing/2014/main" id="{E3E77533-1B5C-531A-871E-E6EEDD85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92" y="2856822"/>
            <a:ext cx="545566" cy="5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75C90230-E03A-ECCE-B262-76E09B6FA33E}"/>
              </a:ext>
            </a:extLst>
          </p:cNvPr>
          <p:cNvSpPr txBox="1"/>
          <p:nvPr/>
        </p:nvSpPr>
        <p:spPr>
          <a:xfrm>
            <a:off x="3220908" y="1854545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OPC-DA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010E8703-3B62-7AAC-C1EA-5269333664A2}"/>
              </a:ext>
            </a:extLst>
          </p:cNvPr>
          <p:cNvCxnSpPr>
            <a:cxnSpLocks/>
          </p:cNvCxnSpPr>
          <p:nvPr/>
        </p:nvCxnSpPr>
        <p:spPr>
          <a:xfrm>
            <a:off x="3183323" y="3359575"/>
            <a:ext cx="0" cy="393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4" name="Picture 6" descr="Virtual Commissioning with MapleSim &amp; Studio 5000">
            <a:extLst>
              <a:ext uri="{FF2B5EF4-FFF2-40B4-BE49-F238E27FC236}">
                <a16:creationId xmlns:a16="http://schemas.microsoft.com/office/drawing/2014/main" id="{B7DA48B8-83DB-52AB-4E06-9F93A93D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62" y="3571296"/>
            <a:ext cx="901262" cy="23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DED20A92-D1D0-74C3-FE31-ADB1E5171720}"/>
              </a:ext>
            </a:extLst>
          </p:cNvPr>
          <p:cNvSpPr txBox="1"/>
          <p:nvPr/>
        </p:nvSpPr>
        <p:spPr>
          <a:xfrm>
            <a:off x="181301" y="5531296"/>
            <a:ext cx="114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Nivel 0. Campo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24E9016-8CCD-C42D-27CA-D287F17EAF8B}"/>
              </a:ext>
            </a:extLst>
          </p:cNvPr>
          <p:cNvSpPr txBox="1"/>
          <p:nvPr/>
        </p:nvSpPr>
        <p:spPr>
          <a:xfrm>
            <a:off x="181301" y="2637713"/>
            <a:ext cx="114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Nivel 1. Control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090C2D9-85F1-F5FF-6545-C7D56532422D}"/>
              </a:ext>
            </a:extLst>
          </p:cNvPr>
          <p:cNvSpPr txBox="1"/>
          <p:nvPr/>
        </p:nvSpPr>
        <p:spPr>
          <a:xfrm>
            <a:off x="278527" y="441056"/>
            <a:ext cx="114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Nivel 2. SCADA</a:t>
            </a:r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409E1D4A-8C2F-D858-8048-5886597B09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5408" y="2292437"/>
            <a:ext cx="4065520" cy="2165972"/>
          </a:xfrm>
          <a:prstGeom prst="bentConnector3">
            <a:avLst>
              <a:gd name="adj1" fmla="val 5341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EE0843F9-653E-1541-4E72-F132E38E8203}"/>
              </a:ext>
            </a:extLst>
          </p:cNvPr>
          <p:cNvSpPr txBox="1"/>
          <p:nvPr/>
        </p:nvSpPr>
        <p:spPr>
          <a:xfrm>
            <a:off x="7250529" y="4267507"/>
            <a:ext cx="91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OPC-UA</a:t>
            </a:r>
          </a:p>
        </p:txBody>
      </p:sp>
    </p:spTree>
    <p:extLst>
      <p:ext uri="{BB962C8B-B14F-4D97-AF65-F5344CB8AC3E}">
        <p14:creationId xmlns:p14="http://schemas.microsoft.com/office/powerpoint/2010/main" val="706045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1094</TotalTime>
  <Words>15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Barrera</dc:creator>
  <cp:lastModifiedBy>Santiago Suárez Aguilar</cp:lastModifiedBy>
  <cp:revision>4</cp:revision>
  <dcterms:created xsi:type="dcterms:W3CDTF">2023-09-08T00:26:43Z</dcterms:created>
  <dcterms:modified xsi:type="dcterms:W3CDTF">2023-10-08T23:47:58Z</dcterms:modified>
</cp:coreProperties>
</file>