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B2DE1-43DC-3EF4-8E9B-73176AB69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C5381E-7799-495A-9556-382A4666D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693BE-4E9D-0942-442A-5F14DC1A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F1400-759E-2BA2-8FDA-AE73018A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68422-9FD8-A9F3-5FED-9E26CA27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8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86F3A-77CB-49A1-7025-53607D64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B63680-E564-A5C9-DBAA-C538EC12D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58FA9-8396-C2EA-B6A7-A96B86A8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C8260-B1D4-B3D3-AB92-172CA36D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CA9F10-7E7D-DD76-6886-20110BF4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3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C8715D-CD08-65E4-8DB3-B7A5E9172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F6A797-9C81-03FE-5738-49D25AAA0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7B0DC-04F0-FAA9-E0F3-8A39160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1E4B8-5D53-8E07-C6EF-A056AC99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5AB35-FE41-AC0F-E47D-F0EF4955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2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6D19B-9D8B-FA0F-537F-B00996E7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00815-09EF-8398-94AD-700C0133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61A73D-38D6-15C4-1953-2DBC497A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CBD99-0DCC-D00D-BC49-0943B199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7A22E-5092-7B4E-422C-F1E80400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6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E6DB9-D6C9-1926-2775-3E840218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214CCA-90BF-8AC7-54FC-2B82347A5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665774-BD52-A592-6CF4-46D71BFD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C0CDC-33EA-C842-201D-F01AB4D7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E5B479-49B9-8ADE-9D06-2864FC31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98A58-C615-CE9E-5B1A-95A1E7AB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6C090-35A1-843A-FDDA-EDD015C2A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06F53E-5026-4F49-F333-8B57C57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2921E6-D2C5-6EA3-E458-19D71382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84134A-AE82-D044-2F71-7A2250C6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753B9E-FF86-E92E-A7B6-49F81BC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C11FC-9CEB-5EC9-C4A3-7093D5C1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2A48D-5A3E-3297-6AE4-741CDAF2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091621-E14B-C5F7-194C-A7133B31F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DB780F-5E97-0D5E-ED1E-F4CFD6E96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6E9D9A-D5C7-1AC4-35E8-5DF7FF3C1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3A33BC-2C99-52FC-01A9-A3DC3169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52265A-759E-AF7E-20CD-6903CE19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D418E8-1F58-E3CE-6359-709756CE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8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D682F-E8A3-02AE-7D96-35692736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CCC2C-64D7-ECFB-3F09-85FE0284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CDDD46-47CD-EE4E-2373-124CDFF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9A6151-D5FD-BF45-746C-F5C442F0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7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07902C-296A-7859-9EB1-73E8BC05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9C3A01-8EDB-8D8B-5EA7-2009A9C8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169964-A8E8-88B0-83C2-A2758554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A6255-6F9A-7C49-629F-A6F92A5B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46A39-8B6E-EF17-4355-1ACE6AC30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4226A2-61F3-E52D-B64E-B4702BE97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13473C-8CE9-338C-48E9-EDB3780A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54D68D-A08D-9869-C95C-89D2B2A4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39D645-607B-32EB-D90A-D4A54F0D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9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4269A-8EAA-C27C-001D-29C4A467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49E66A-C2DE-80A3-B3FC-48DCC0301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AAEFD8-D88B-F70A-E9DA-A057FEC0B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BE39F6-3F94-0D34-F0F2-B14B9C17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319BED-F3DA-D6AC-E152-9CEE204E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67A06C-0028-63BC-E18C-BEA83952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814733-EC4B-7224-FF05-7531EF8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9B2040-CDF0-3167-C41F-0819D2E18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7BCA45-5D52-BB88-2885-D99FD3B4F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9F317-4046-4020-BB69-9CFE970CA418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5FEA37-76BA-5EE7-92F7-D543813A6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012381-88C9-57A4-0ADF-76F7F1D88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E118F966-065E-6CE7-AFB6-8EDD5280ECBD}"/>
              </a:ext>
            </a:extLst>
          </p:cNvPr>
          <p:cNvSpPr/>
          <p:nvPr/>
        </p:nvSpPr>
        <p:spPr>
          <a:xfrm>
            <a:off x="6778740" y="1556157"/>
            <a:ext cx="4808372" cy="4661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E08B2E-608C-6032-7C96-B40A911D0E8F}"/>
              </a:ext>
            </a:extLst>
          </p:cNvPr>
          <p:cNvSpPr/>
          <p:nvPr/>
        </p:nvSpPr>
        <p:spPr>
          <a:xfrm>
            <a:off x="587321" y="1585531"/>
            <a:ext cx="5200820" cy="4602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C8F12D1-28E0-5350-B530-E9E01C20D3CC}"/>
              </a:ext>
            </a:extLst>
          </p:cNvPr>
          <p:cNvSpPr/>
          <p:nvPr/>
        </p:nvSpPr>
        <p:spPr>
          <a:xfrm>
            <a:off x="3482970" y="4090386"/>
            <a:ext cx="1981200" cy="1813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Recepción / D</a:t>
            </a:r>
            <a:r>
              <a:rPr lang="es-419" dirty="0"/>
              <a:t>espacho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325A93-463F-6F99-D487-5027129F2EEA}"/>
              </a:ext>
            </a:extLst>
          </p:cNvPr>
          <p:cNvSpPr/>
          <p:nvPr/>
        </p:nvSpPr>
        <p:spPr>
          <a:xfrm>
            <a:off x="925179" y="3537222"/>
            <a:ext cx="1981200" cy="709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Doblado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E5C02A-2529-5CF8-B6B9-BF3B22ACB72F}"/>
              </a:ext>
            </a:extLst>
          </p:cNvPr>
          <p:cNvSpPr/>
          <p:nvPr/>
        </p:nvSpPr>
        <p:spPr>
          <a:xfrm>
            <a:off x="860087" y="2202589"/>
            <a:ext cx="2111384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Corte CNC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5C14E1-130A-C757-0BE1-05DFCD646235}"/>
              </a:ext>
            </a:extLst>
          </p:cNvPr>
          <p:cNvSpPr/>
          <p:nvPr/>
        </p:nvSpPr>
        <p:spPr>
          <a:xfrm>
            <a:off x="7417720" y="1749508"/>
            <a:ext cx="1981200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Pulido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F95BD1-1AE1-335E-CB80-EAFC39718ABA}"/>
              </a:ext>
            </a:extLst>
          </p:cNvPr>
          <p:cNvSpPr/>
          <p:nvPr/>
        </p:nvSpPr>
        <p:spPr>
          <a:xfrm>
            <a:off x="9182926" y="4352564"/>
            <a:ext cx="1981200" cy="1598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Pintura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38D9A44-C942-299D-3F52-AD929D8742F3}"/>
              </a:ext>
            </a:extLst>
          </p:cNvPr>
          <p:cNvSpPr/>
          <p:nvPr/>
        </p:nvSpPr>
        <p:spPr>
          <a:xfrm>
            <a:off x="3487450" y="2885833"/>
            <a:ext cx="1981200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Almacenamiento</a:t>
            </a:r>
          </a:p>
          <a:p>
            <a:pPr algn="ctr"/>
            <a:r>
              <a:rPr lang="en-US" dirty="0"/>
              <a:t>(Inventario)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883389D-441E-AD22-6E4B-EC815ECA7058}"/>
              </a:ext>
            </a:extLst>
          </p:cNvPr>
          <p:cNvSpPr/>
          <p:nvPr/>
        </p:nvSpPr>
        <p:spPr>
          <a:xfrm>
            <a:off x="9189098" y="2885833"/>
            <a:ext cx="1981200" cy="1200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Horneado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2F60E2B-0DD8-7BAB-97AC-B376A4FB2063}"/>
              </a:ext>
            </a:extLst>
          </p:cNvPr>
          <p:cNvSpPr/>
          <p:nvPr/>
        </p:nvSpPr>
        <p:spPr>
          <a:xfrm>
            <a:off x="925271" y="4557607"/>
            <a:ext cx="1981200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Embalaje /  Antideslizantes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C8DF82E-C792-784A-2C44-262A585116A6}"/>
              </a:ext>
            </a:extLst>
          </p:cNvPr>
          <p:cNvSpPr/>
          <p:nvPr/>
        </p:nvSpPr>
        <p:spPr>
          <a:xfrm>
            <a:off x="3487450" y="1767274"/>
            <a:ext cx="1981200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Calidad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BFD8F3EB-07E9-444D-72FA-B2164EC16C70}"/>
              </a:ext>
            </a:extLst>
          </p:cNvPr>
          <p:cNvSpPr/>
          <p:nvPr/>
        </p:nvSpPr>
        <p:spPr>
          <a:xfrm>
            <a:off x="5756185" y="4557607"/>
            <a:ext cx="45719" cy="762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A3D300F-CAA6-D1D9-F82B-0434C7951C25}"/>
              </a:ext>
            </a:extLst>
          </p:cNvPr>
          <p:cNvSpPr/>
          <p:nvPr/>
        </p:nvSpPr>
        <p:spPr>
          <a:xfrm>
            <a:off x="6755880" y="4557607"/>
            <a:ext cx="45719" cy="762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EAAFB38-F7EE-34AC-9E9B-B6AE5D41C56F}"/>
              </a:ext>
            </a:extLst>
          </p:cNvPr>
          <p:cNvSpPr txBox="1"/>
          <p:nvPr/>
        </p:nvSpPr>
        <p:spPr>
          <a:xfrm>
            <a:off x="795087" y="1151378"/>
            <a:ext cx="98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Bodega 1							Bodega 2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2BB65AD-E89F-E174-23EE-1227B3E2C1B5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2971471" y="2674077"/>
            <a:ext cx="515979" cy="6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7F0F0C3-05CB-2E0A-402C-3C1C29A0907C}"/>
              </a:ext>
            </a:extLst>
          </p:cNvPr>
          <p:cNvCxnSpPr>
            <a:stCxn id="14" idx="0"/>
            <a:endCxn id="49" idx="2"/>
          </p:cNvCxnSpPr>
          <p:nvPr/>
        </p:nvCxnSpPr>
        <p:spPr>
          <a:xfrm flipV="1">
            <a:off x="4478050" y="2710249"/>
            <a:ext cx="0" cy="17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09CB98F-3CD3-2BBD-BAEC-D4F133BF9C0A}"/>
              </a:ext>
            </a:extLst>
          </p:cNvPr>
          <p:cNvCxnSpPr>
            <a:stCxn id="28" idx="3"/>
            <a:endCxn id="14" idx="1"/>
          </p:cNvCxnSpPr>
          <p:nvPr/>
        </p:nvCxnSpPr>
        <p:spPr>
          <a:xfrm flipV="1">
            <a:off x="2906471" y="3357321"/>
            <a:ext cx="580979" cy="167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ED6A3E4-B034-C4B4-955E-3078AAFAF2F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1915779" y="3145564"/>
            <a:ext cx="0" cy="39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0A7E2A0-F722-36EC-333B-8A634535AC23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10173526" y="4086118"/>
            <a:ext cx="6172" cy="2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F9C30014-9996-7695-62A8-813FF667969C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7566041" y="3534762"/>
            <a:ext cx="2459164" cy="774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6BD35477-BFC6-3CBD-B658-CA2F306A54EF}"/>
              </a:ext>
            </a:extLst>
          </p:cNvPr>
          <p:cNvCxnSpPr>
            <a:stCxn id="3" idx="0"/>
            <a:endCxn id="14" idx="2"/>
          </p:cNvCxnSpPr>
          <p:nvPr/>
        </p:nvCxnSpPr>
        <p:spPr>
          <a:xfrm flipV="1">
            <a:off x="4473570" y="3828808"/>
            <a:ext cx="4480" cy="26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9F3E455-A799-C705-A654-F2E0C8E052AE}"/>
              </a:ext>
            </a:extLst>
          </p:cNvPr>
          <p:cNvCxnSpPr/>
          <p:nvPr/>
        </p:nvCxnSpPr>
        <p:spPr>
          <a:xfrm flipH="1">
            <a:off x="8136294" y="3485975"/>
            <a:ext cx="1033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AF346F57-4808-22AC-8BAD-1EF441F048E1}"/>
              </a:ext>
            </a:extLst>
          </p:cNvPr>
          <p:cNvCxnSpPr/>
          <p:nvPr/>
        </p:nvCxnSpPr>
        <p:spPr>
          <a:xfrm>
            <a:off x="8136294" y="3485975"/>
            <a:ext cx="0" cy="154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4B486DB6-FFA0-432D-EDF3-827B4F8B079D}"/>
              </a:ext>
            </a:extLst>
          </p:cNvPr>
          <p:cNvCxnSpPr>
            <a:cxnSpLocks/>
          </p:cNvCxnSpPr>
          <p:nvPr/>
        </p:nvCxnSpPr>
        <p:spPr>
          <a:xfrm rot="10800000">
            <a:off x="3303983" y="4004393"/>
            <a:ext cx="4820882" cy="10265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E6FFC4E8-BFF4-E9B5-65C9-94C9C1234AA7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2592877" y="4317990"/>
            <a:ext cx="1024700" cy="397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7103C2BD-9C56-B3F5-E113-9A589F345D1F}"/>
              </a:ext>
            </a:extLst>
          </p:cNvPr>
          <p:cNvCxnSpPr>
            <a:cxnSpLocks/>
            <a:stCxn id="49" idx="3"/>
            <a:endCxn id="3" idx="3"/>
          </p:cNvCxnSpPr>
          <p:nvPr/>
        </p:nvCxnSpPr>
        <p:spPr>
          <a:xfrm flipH="1">
            <a:off x="5464170" y="2238762"/>
            <a:ext cx="4480" cy="2758590"/>
          </a:xfrm>
          <a:prstGeom prst="bentConnector3">
            <a:avLst>
              <a:gd name="adj1" fmla="val -2811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4AD329-D09F-A006-D920-294A4F60410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06379" y="3891786"/>
            <a:ext cx="5390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E9405E1-9936-5FD7-0510-1F139B73F451}"/>
              </a:ext>
            </a:extLst>
          </p:cNvPr>
          <p:cNvCxnSpPr/>
          <p:nvPr/>
        </p:nvCxnSpPr>
        <p:spPr>
          <a:xfrm flipV="1">
            <a:off x="8297068" y="2674878"/>
            <a:ext cx="0" cy="121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0FC51B3F-1A54-17DF-7875-E9E75C7A83FD}"/>
              </a:ext>
            </a:extLst>
          </p:cNvPr>
          <p:cNvSpPr txBox="1"/>
          <p:nvPr/>
        </p:nvSpPr>
        <p:spPr>
          <a:xfrm>
            <a:off x="795087" y="326571"/>
            <a:ext cx="322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Planta inicial</a:t>
            </a:r>
          </a:p>
        </p:txBody>
      </p:sp>
    </p:spTree>
    <p:extLst>
      <p:ext uri="{BB962C8B-B14F-4D97-AF65-F5344CB8AC3E}">
        <p14:creationId xmlns:p14="http://schemas.microsoft.com/office/powerpoint/2010/main" val="142595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E118F966-065E-6CE7-AFB6-8EDD5280ECBD}"/>
              </a:ext>
            </a:extLst>
          </p:cNvPr>
          <p:cNvSpPr/>
          <p:nvPr/>
        </p:nvSpPr>
        <p:spPr>
          <a:xfrm>
            <a:off x="1250303" y="1103865"/>
            <a:ext cx="9536858" cy="4371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01212B9-4295-33D7-C6BE-EED7830345A7}"/>
              </a:ext>
            </a:extLst>
          </p:cNvPr>
          <p:cNvSpPr/>
          <p:nvPr/>
        </p:nvSpPr>
        <p:spPr>
          <a:xfrm>
            <a:off x="1687774" y="1382743"/>
            <a:ext cx="1709445" cy="25081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Recepción / D</a:t>
            </a:r>
            <a:r>
              <a:rPr lang="es-419" dirty="0"/>
              <a:t>espacho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3E3E574-786C-7660-7D83-7B1726E83BE8}"/>
              </a:ext>
            </a:extLst>
          </p:cNvPr>
          <p:cNvSpPr/>
          <p:nvPr/>
        </p:nvSpPr>
        <p:spPr>
          <a:xfrm>
            <a:off x="8469512" y="1265740"/>
            <a:ext cx="1981200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Doblado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ED9B03-068A-2DD6-B2E6-854519036581}"/>
              </a:ext>
            </a:extLst>
          </p:cNvPr>
          <p:cNvSpPr/>
          <p:nvPr/>
        </p:nvSpPr>
        <p:spPr>
          <a:xfrm>
            <a:off x="6314122" y="2660651"/>
            <a:ext cx="1727015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Corte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D9B197F-CE00-B838-2DB7-551EDFF3C936}"/>
              </a:ext>
            </a:extLst>
          </p:cNvPr>
          <p:cNvSpPr/>
          <p:nvPr/>
        </p:nvSpPr>
        <p:spPr>
          <a:xfrm>
            <a:off x="7557796" y="3697524"/>
            <a:ext cx="2917995" cy="1618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Pintura y Horneado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842252D-18AC-F6F2-0918-F9D761D305AE}"/>
              </a:ext>
            </a:extLst>
          </p:cNvPr>
          <p:cNvSpPr/>
          <p:nvPr/>
        </p:nvSpPr>
        <p:spPr>
          <a:xfrm>
            <a:off x="3837969" y="1382743"/>
            <a:ext cx="1981200" cy="25081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Almacenamiento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7BB349B-4F88-A93B-BF82-DE5C442A7D18}"/>
              </a:ext>
            </a:extLst>
          </p:cNvPr>
          <p:cNvSpPr/>
          <p:nvPr/>
        </p:nvSpPr>
        <p:spPr>
          <a:xfrm>
            <a:off x="5691673" y="4098305"/>
            <a:ext cx="1589120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Antideslizantes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E45E146-F0F4-44A5-FE74-A97F27000DE2}"/>
              </a:ext>
            </a:extLst>
          </p:cNvPr>
          <p:cNvSpPr/>
          <p:nvPr/>
        </p:nvSpPr>
        <p:spPr>
          <a:xfrm>
            <a:off x="6314122" y="1439408"/>
            <a:ext cx="1727015" cy="963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Lavado y Secado (Laminas)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F799AF-5C18-0CC4-55EC-55BAD2E2D73B}"/>
              </a:ext>
            </a:extLst>
          </p:cNvPr>
          <p:cNvSpPr/>
          <p:nvPr/>
        </p:nvSpPr>
        <p:spPr>
          <a:xfrm>
            <a:off x="3722914" y="4098304"/>
            <a:ext cx="1691755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Embalaje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320370-22C2-CBCF-D68E-341E8D471AE8}"/>
              </a:ext>
            </a:extLst>
          </p:cNvPr>
          <p:cNvSpPr txBox="1"/>
          <p:nvPr/>
        </p:nvSpPr>
        <p:spPr>
          <a:xfrm>
            <a:off x="795087" y="326571"/>
            <a:ext cx="322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Planta modificada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0D5C084-87DC-B614-C046-C14F684AEDDB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3397219" y="2636804"/>
            <a:ext cx="44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677D7793-8669-F060-2878-35375A7061A4}"/>
              </a:ext>
            </a:extLst>
          </p:cNvPr>
          <p:cNvCxnSpPr>
            <a:stCxn id="31" idx="3"/>
            <a:endCxn id="2" idx="1"/>
          </p:cNvCxnSpPr>
          <p:nvPr/>
        </p:nvCxnSpPr>
        <p:spPr>
          <a:xfrm flipV="1">
            <a:off x="5819169" y="1920923"/>
            <a:ext cx="494953" cy="715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7D9CE7-F6D9-B121-50C7-B4EE4A0C591A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7177630" y="2402437"/>
            <a:ext cx="0" cy="25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587EB71B-AF5A-FC6C-C1AC-98DA98C0135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8041137" y="1737228"/>
            <a:ext cx="428375" cy="1394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D35A0A2-0855-B6E3-CCAF-7416ABCE352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280793" y="4506686"/>
            <a:ext cx="277003" cy="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9941735-B964-8FC4-0291-0CCB8178EBBC}"/>
              </a:ext>
            </a:extLst>
          </p:cNvPr>
          <p:cNvCxnSpPr>
            <a:stCxn id="32" idx="1"/>
            <a:endCxn id="3" idx="3"/>
          </p:cNvCxnSpPr>
          <p:nvPr/>
        </p:nvCxnSpPr>
        <p:spPr>
          <a:xfrm flipH="1">
            <a:off x="5414669" y="4569793"/>
            <a:ext cx="277004" cy="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7A226C0-BD9D-9AAC-76FD-AD948378E78B}"/>
              </a:ext>
            </a:extLst>
          </p:cNvPr>
          <p:cNvCxnSpPr>
            <a:stCxn id="3" idx="0"/>
          </p:cNvCxnSpPr>
          <p:nvPr/>
        </p:nvCxnSpPr>
        <p:spPr>
          <a:xfrm flipV="1">
            <a:off x="4568792" y="3890865"/>
            <a:ext cx="12539" cy="207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490174A3-540A-D5D8-C7E8-F2E9E7D7421B}"/>
              </a:ext>
            </a:extLst>
          </p:cNvPr>
          <p:cNvCxnSpPr/>
          <p:nvPr/>
        </p:nvCxnSpPr>
        <p:spPr>
          <a:xfrm flipH="1">
            <a:off x="3397219" y="3155329"/>
            <a:ext cx="437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624CE497-3291-D1FF-A241-417C2C336EE0}"/>
              </a:ext>
            </a:extLst>
          </p:cNvPr>
          <p:cNvSpPr/>
          <p:nvPr/>
        </p:nvSpPr>
        <p:spPr>
          <a:xfrm>
            <a:off x="8469512" y="2549551"/>
            <a:ext cx="1981200" cy="879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Pulido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6772C2F-5A17-ED56-5753-3DB094C9F21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460112" y="2208715"/>
            <a:ext cx="0" cy="34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B6F8701-856F-401B-FB47-5BA5A58A908D}"/>
              </a:ext>
            </a:extLst>
          </p:cNvPr>
          <p:cNvCxnSpPr>
            <a:cxnSpLocks/>
          </p:cNvCxnSpPr>
          <p:nvPr/>
        </p:nvCxnSpPr>
        <p:spPr>
          <a:xfrm>
            <a:off x="9460112" y="3429000"/>
            <a:ext cx="0" cy="26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85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52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Campiño Figueroa</dc:creator>
  <cp:lastModifiedBy>S E B A S T I A N C A M P I Ñ O</cp:lastModifiedBy>
  <cp:revision>6</cp:revision>
  <dcterms:created xsi:type="dcterms:W3CDTF">2023-08-28T18:52:32Z</dcterms:created>
  <dcterms:modified xsi:type="dcterms:W3CDTF">2023-10-12T21:22:11Z</dcterms:modified>
</cp:coreProperties>
</file>