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50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1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537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65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35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70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31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10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9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0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73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6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95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6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8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87DE-5FF1-4B01-97FF-93E6B099BA30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F7EF60-43A8-430D-B27A-7DD42C52BF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0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1847FE-1410-C6A5-1442-CFD44F7F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71" y="885757"/>
            <a:ext cx="3510160" cy="12055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5F715E-007E-1588-6F98-D3703826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45" y="2404919"/>
            <a:ext cx="5420481" cy="2048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2F04C9-2069-23DF-3E85-91021F27B687}"/>
                  </a:ext>
                </a:extLst>
              </p:cNvPr>
              <p:cNvSpPr txBox="1"/>
              <p:nvPr/>
            </p:nvSpPr>
            <p:spPr>
              <a:xfrm>
                <a:off x="1811139" y="1150287"/>
                <a:ext cx="5602032" cy="1052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1.42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</m:t>
                          </m:r>
                        </m:den>
                      </m:f>
                    </m:oMath>
                  </m:oMathPara>
                </a14:m>
                <a:endParaRPr lang="es-CO" sz="5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2F04C9-2069-23DF-3E85-91021F27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39" y="1150287"/>
                <a:ext cx="5602032" cy="10520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9111C6E-5BD1-165C-74C6-B1E74A3DF43C}"/>
                  </a:ext>
                </a:extLst>
              </p:cNvPr>
              <p:cNvSpPr txBox="1"/>
              <p:nvPr/>
            </p:nvSpPr>
            <p:spPr>
              <a:xfrm>
                <a:off x="1818095" y="2716824"/>
                <a:ext cx="560203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=64 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𝑇𝑜𝑛</m:t>
                      </m:r>
                    </m:oMath>
                  </m:oMathPara>
                </a14:m>
                <a:endParaRPr lang="es-CO" sz="5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9111C6E-5BD1-165C-74C6-B1E74A3D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95" y="2716824"/>
                <a:ext cx="56020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F16B4EC-0ACF-AFC9-D441-7B03B0175F1D}"/>
                  </a:ext>
                </a:extLst>
              </p:cNvPr>
              <p:cNvSpPr txBox="1"/>
              <p:nvPr/>
            </p:nvSpPr>
            <p:spPr>
              <a:xfrm>
                <a:off x="1818095" y="3752447"/>
                <a:ext cx="560203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80 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𝑇𝑜𝑛</m:t>
                      </m:r>
                    </m:oMath>
                  </m:oMathPara>
                </a14:m>
                <a:endParaRPr lang="es-CO" sz="54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F16B4EC-0ACF-AFC9-D441-7B03B017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95" y="3752447"/>
                <a:ext cx="560203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731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Century Gothic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Gutierrez Garnica</dc:creator>
  <cp:lastModifiedBy>Luis Felipe Gutierrez Garnica</cp:lastModifiedBy>
  <cp:revision>2</cp:revision>
  <dcterms:created xsi:type="dcterms:W3CDTF">2023-10-12T19:46:14Z</dcterms:created>
  <dcterms:modified xsi:type="dcterms:W3CDTF">2023-10-12T20:52:32Z</dcterms:modified>
</cp:coreProperties>
</file>