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4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5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8" r:id="rId3"/>
    <p:sldId id="299" r:id="rId4"/>
    <p:sldId id="300" r:id="rId5"/>
    <p:sldId id="302" r:id="rId6"/>
    <p:sldId id="301" r:id="rId7"/>
    <p:sldId id="303" r:id="rId8"/>
    <p:sldId id="304" r:id="rId9"/>
    <p:sldId id="305" r:id="rId10"/>
    <p:sldId id="307" r:id="rId11"/>
    <p:sldId id="306" r:id="rId12"/>
    <p:sldId id="308" r:id="rId13"/>
    <p:sldId id="310" r:id="rId14"/>
    <p:sldId id="311" r:id="rId15"/>
    <p:sldId id="32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27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C7FA"/>
    <a:srgbClr val="A6DEFC"/>
    <a:srgbClr val="FFFFFF"/>
    <a:srgbClr val="0066FF"/>
    <a:srgbClr val="E37526"/>
    <a:srgbClr val="013591"/>
    <a:srgbClr val="18214F"/>
    <a:srgbClr val="004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86870" autoAdjust="0"/>
  </p:normalViewPr>
  <p:slideViewPr>
    <p:cSldViewPr snapToGrid="0" snapToObjects="1">
      <p:cViewPr>
        <p:scale>
          <a:sx n="150" d="100"/>
          <a:sy n="150" d="100"/>
        </p:scale>
        <p:origin x="108" y="108"/>
      </p:cViewPr>
      <p:guideLst>
        <p:guide pos="3816"/>
        <p:guide orient="horz" pos="2160"/>
      </p:guideLst>
    </p:cSldViewPr>
  </p:slideViewPr>
  <p:outlineViewPr>
    <p:cViewPr>
      <p:scale>
        <a:sx n="33" d="100"/>
        <a:sy n="33" d="100"/>
      </p:scale>
      <p:origin x="0" y="-28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C975E1-57DE-3147-B5C0-C8EA32C5B0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787F3-BD10-CD44-B076-FB2033F377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D7D16-6160-8B43-822C-D3B6881CEFF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F4C78-E866-FE48-A89C-6037781AB2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925ED-AEA1-CD47-A499-DA2C2C6378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5CFC-3597-4E40-A9C0-BE911BF0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94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8:42:57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1192 1382 24575,'-119'1'0,"-132"-3"0,234 0 0,0 0 0,1-1 0,-1-1 0,1-1 0,0 0 0,-29-14 0,-86-58 0,15 9 0,-137-48 0,240 109 0,1-2 0,-1 1 0,2-1 0,-1-1 0,1 0 0,0-1 0,1 0 0,1 0 0,0-1 0,0-1 0,1 1 0,1-1 0,0-1 0,0 1 0,2-1 0,0 0 0,0 0 0,1-1 0,1 0 0,1 1 0,0-1 0,0 0 0,2-16 0,0-60 0,5-118 0,-3 197 0,1-1 0,0 1 0,1 0 0,0 0 0,1 0 0,0 0 0,1 1 0,0 0 0,1 0 0,0 0 0,1 1 0,0 0 0,1 1 0,0 0 0,0 0 0,18-12 0,-1 1 0,2 2 0,0 1 0,0 1 0,2 2 0,41-15 0,-21 14 0,2 3 0,-1 2 0,57-4 0,-4 0 0,-2 5 0,-77 9 0,-1-2 0,1 0 0,-1-2 0,41-11 0,-33 5 0,0 2 0,0 1 0,1 2 0,48-2 0,138 8 0,-93 2 0,1742-3 0,-1593-14 0,-8-1 0,-236 17 0,1 1 0,-1 1 0,50 15 0,-41-9 0,62 7 0,281-13 0,-20-2 0,-347-1 0,92 7 0,120 24 0,-165-20 0,-45-10 0,1 1 0,-1 1 0,0 0 0,0 2 0,-1 0 0,29 14 0,27 28 0,-56-35 0,0-1 0,0-1 0,1-1 0,1 0 0,19 6 0,-28-12 0,-1 1 0,1 0 0,-1 1 0,0 0 0,0 0 0,-1 1 0,0 0 0,0 0 0,-1 1 0,0 0 0,10 14 0,-1 1 0,-1 1 0,-2 0 0,15 34 0,-20-35 0,-2 0 0,0 0 0,-1 0 0,2 39 0,1 3 0,-4-41 0,-1 0 0,-1 0 0,-1 0 0,-3 42 0,0-55 0,0-1 0,0-1 0,-1 1 0,0 0 0,0-1 0,-2 1 0,1-1 0,-1 0 0,0 0 0,-1-1 0,0 1 0,0-1 0,-14 13 0,-17 12 0,-3-2 0,-45 28 0,7-5 0,43-31 0,-1 0 0,0-3 0,-2-1 0,-76 28 0,68-36 0,-1-1 0,0-3 0,-49 2 0,32-4 0,-462 6 0,324-13 0,-429 2 0,609 1 0,1 1 0,-39 9 0,36-6 0,1-1 0,-29 2 0,-690-5 0,358-3 0,-1057 2-1365,1418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8:46:07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24575,'499'0'0,"-464"2"0,69 13 0,-33-3 0,1 0 0,-41-6 0,1-2 0,38 1 0,758-6 0,-794 3 0,61 11 0,-59-7 0,49 2 0,875-6 0,-467-5 0,1367 3 0,-1812-2 0,70-13 0,-37 3 0,46-14 0,-97 18 0,0 1 0,1 1 0,53-2 0,-1 9-1365,-59-1-5461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8:46:11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24575,'1813'0'0,"-1778"2"0,-1 1 0,39 10 0,-12-3 0,-17-3 0,9 2 0,100 3 0,238-13-1365,-362 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8:43:59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8:45:53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8:46:46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24575,'1028'0'0,"-989"2"0,56 10 0,32 1 0,824-11 0,-462-4 0,-415 1 0,94-14 0,-130 9 0,74-10 0,166-2 0,-224 19 0,1-3 0,79-13 0,-56 6 0,0 3 0,136 7 0,-72 2 0,-116-3 0,54-1 0,150 19 0,-142-8 0,0-5 0,125-6 0,-65-2 0,1258 3-1365,-1382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8:46:52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24575,'994'0'0,"-980"2"0,0-1 0,-1 2 0,1 0 0,0 0 0,-1 1 0,16 7 0,-14-4 0,1-2 0,0 0 0,33 5 0,23-5 0,-45-4 0,0 0 0,0 3 0,0 0 0,32 9 0,-3 2 0,1-3 0,83 6 0,-89-12 0,21 3 0,27 4 0,110-1 0,1654-14 0,-1015 3 0,-800-3 0,58-10 0,-57 5 0,53-1 0,65 10 0,116-4 0,-191-11 0,-61 8 0,56-3 0,-50 7 0,-1 2 0,0-2 0,0-1 0,52-11 0,-63 8 0,50-3 0,-55 8 0,-1-2 0,0 0 0,0-1 0,34-11 0,-25 5 0,1 2 0,1 0 0,-1 2 0,61-2 0,19-6 0,-57 7 0,59-2 0,223 10-1365,-304-3-5461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8:48:41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24575,'803'0'0,"-776"-2"0,0 0 0,30-8 0,-28 5 0,47-3 0,-38 5 0,44-8 0,-45 4 0,47-1 0,47-6 0,-89 8 0,56-2 0,692 9 0,-741 1 0,57 10 0,37 3 0,276-16-1365,-396 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8:48:44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24575,'898'0'0,"-718"14"0,-29 0 0,640-11 0,-405-6 0,-258 5 0,145-4 0,-221-9-1365,-32 5-5461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8:49:04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24575,'16'-1'0,"-1"0"0,0-2 0,20-5 0,31-4 0,367 6 0,-237 9 0,-38-5 0,169 5 0,-245 11 0,-59-9 0,-1-1 0,29 1 0,625-3 0,-329-5 0,1391 3 0,-1717-1-227,1-1-1,-2-1 1,1-1-1,0-1 1,25-10-1,-26 7-6598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8:58:59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3205 8979 24575,'-994'0'0,"971"-2"0,1-2 0,0 0 0,-1-2 0,2-1 0,-1 0 0,1-1 0,0-2 0,-20-11 0,16 8 0,6 2 0,1 0 0,1-2 0,0 0 0,0-1 0,2-1 0,-25-28 0,-10-9 0,36 39 0,-2 1 0,-28-17 0,-24-19 0,45 25 0,1-1 0,1-1 0,2-1 0,-19-31 0,23 33 0,0 1 0,-1 1 0,-1 0 0,-1 1 0,-2 1 0,-30-25 0,22 21 0,1-1 0,2-1 0,0-1 0,2-1 0,-32-50 0,-40-48 0,-175-196 0,201 238 0,48 55 0,1 0 0,-28-59 0,32 56 0,-1 1 0,-2 1 0,-23-29 0,-60-75 0,82 111 0,1-2 0,1 1 0,1-2 0,1-1 0,1 0 0,2 0 0,0-2 0,2 1 0,-7-32 0,-27-72 0,28 88 0,-14-55 0,27 85 0,-1 0 0,-1 0 0,0 0 0,-12-18 0,9 16 0,1 0 0,-12-31 0,-51-211 0,61 206 0,2-1 0,2 1 0,1-57 0,3 76 0,-10-63 0,6 59 0,-2-42 0,7-547 0,3 300 0,-1 231 0,24-163 0,-18 225 0,2 0 0,15-37 0,-7 23 0,-4 18 0,1 0 0,1 0 0,1 2 0,32-42 0,28-47 0,-68 103 0,5-13 0,2 1 0,22-30 0,-31 47 0,1 0 0,1 1 0,0 0 0,0 0 0,0 0 0,1 1 0,-1 1 0,1-1 0,18-7 0,-5 5 0,0 1 0,0 0 0,0 2 0,1 1 0,0 0 0,-1 2 0,1 0 0,26 2 0,896 2 0,-908 1 0,1 1 0,-1 2 0,54 15 0,2 0 0,120 37 0,-143-36 0,-4 0 0,68 35 0,-36-15 0,-77-35 0,1-1 0,0-2 0,0 0 0,0-1 0,0-2 0,1 0 0,38-3 0,-31 0 0,0 2 0,-1 1 0,49 8 0,-11 1 0,1-3 0,1-3 0,100-7 0,-40 1 0,-4 4 0,138-5 0,-254 2 0,-1-1 0,1 0 0,-1-1 0,0 0 0,0 0 0,0-1 0,-1 0 0,1 0 0,-1 0 0,9-8 0,71-64 0,-62 52 0,-12 12 0,0-2 0,-2 0 0,1 0 0,-2-1 0,0 0 0,11-23 0,-4 1 0,21-67 0,-14 39 0,-17 49 0,-1 0 0,0 0 0,-1-1 0,-1 1 0,-1-1 0,3-24 0,-5-19 0,-2 0 0,-3 1 0,-12-66 0,4 7 0,11 83 0,-3 0 0,-7-36 0,-2 10 0,2-1 0,-3-113 0,12-777 0,4 453 0,-3 477 0,-1-1 0,-9-37 0,6 37 0,1-1 0,-1-28 0,-9-65 0,8 81 0,-1-55 0,6 45 0,2 0 0,11-67 0,-10 99 0,2-1 0,0 1 0,0-1 0,2 1 0,0 0 0,0 1 0,1 0 0,1 0 0,0 0 0,1 1 0,15-18 0,3 4 0,0 1 0,2 2 0,32-21 0,-54 40 0,0 0 0,1 1 0,0 0 0,0 0 0,0 1 0,0 0 0,0 0 0,0 1 0,13-1 0,83 4 0,-52 1 0,961-1 0,-537-3 0,-438 3 0,59 11 0,-59-7 0,58 2 0,-24-9 0,58 2 0,-114 0 0,-1 1 0,1 1 0,0 1 0,-1 0 0,1 0 0,14 8 0,52 23 0,140 38 0,-154-48 0,-1 2 0,-1 4 0,74 46 0,-139-77 0,6 5 0,0 0 0,0 0 0,0 1 0,-1 0 0,1 0 0,-1 0 0,-1 1 0,1 0 0,-1 0 0,-1 1 0,6 10 0,4 12 0,17 55 0,-5-12 0,-12-34 0,-2 1 0,-2 1 0,-2 0 0,-1 0 0,-2 1 0,-2-1 0,-2 1 0,-6 59 0,1-71 0,-2-1 0,-1 0 0,-1 0 0,-1 0 0,-2-1 0,-15 29 0,8-17 0,-22 72 0,31-68 0,8-34 0,-1 0 0,0 0 0,-1 0 0,0-1 0,0 1 0,-8 12 0,-13 28 0,1 1 0,3 0 0,2 2 0,3 0 0,1 1 0,-10 97 0,14-98 0,-2-1 0,-25 68 0,-9 32 0,33-98 0,-10 50 0,-54 143 0,61-201 0,3 0 0,1 0 0,-7 58 0,-6 145 0,25-245 0,-6 505 0,8-285 0,-2 3334 0,-2-3524 0,-2 0 0,-2 0 0,-17 58 0,-1 4 0,17-65 0,-2 0 0,0-1 0,-3 0 0,0-1 0,-2 0 0,-1 0 0,-1-2 0,-2 0 0,0-1 0,-2-1 0,0 0 0,-2-2 0,-27 22 0,8-12 0,26-21 0,0-1 0,1 2 0,-18 19 0,15-13 0,-1-2 0,-1 0 0,-29 19 0,-8 8 0,-29 36 0,60-54 0,-1-2 0,-1 0 0,-47 31 0,-72 47 0,126-89 0,-2-2 0,0 0 0,0-1 0,-29 8 0,-46 20 0,42-14 0,-2-3 0,-109 26 0,109-32 0,15-4 0,0-2 0,-1-1 0,0-2 0,-44 0 0,-1307-8 0,1380 2 0,0-1 0,0-1 0,1 0 0,-1-1 0,0 0 0,1-2 0,-19-7 0,-5-6 0,-41-26 0,-26-14 0,90 53-112,1 1-1,-1 1 0,0 0 0,-1 1 1,1 0-1,0 1 0,-19 2 0,24-1-350,-18 0-6363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8:43:02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5027 1630 24575,'-64'-1'0,"-25"0"0,-166 20 0,-148 36 0,309-45 0,0-4 0,-113-9 0,56 1 0,-1298 2 0,1211-17 0,109 5 0,8 2 0,-155-7 0,-246 18 0,485-3 0,0-2 0,0-2 0,-43-11 0,44 8 0,-1 2 0,0 1 0,-45-1 0,43 7 0,0-2 0,1-2 0,0-1 0,-74-21 0,106 24 0,1 0 0,-1-1 0,1 0 0,-1 0 0,1-1 0,0 0 0,0 1 0,1-2 0,-1 1 0,1 0 0,0-1 0,-6-8 0,-4-8 0,2 1 0,-10-24 0,-1-1 0,8 14 0,2-2 0,1 0 0,1-1 0,2 1 0,-9-60 0,9 46 0,-16-48 0,17 72 0,1-1 0,1 1 0,1-1 0,-1-27 0,7-238 0,0 279 0,0 0 0,1 0 0,-1 1 0,2-1 0,0 1 0,0-1 0,0 1 0,1 0 0,1 0 0,0 0 0,0 1 0,8-11 0,1 4 0,-1 1 0,2 0 0,0 1 0,0 1 0,21-12 0,24-21 0,-49 35 0,0 1 0,1 0 0,0 1 0,1 0 0,-1 1 0,2 1 0,-1 0 0,1 0 0,26-6 0,171-42 0,35-5 0,-192 49 0,-18 3 0,0 1 0,41 0 0,-42 4 0,46-9 0,-45 5 0,49-1 0,932 6 0,-489 2 0,-476-3 0,54-9 0,31-3 0,-58 13 0,0 4 0,0 4 0,0 2 0,-1 5 0,0 2 0,-2 4 0,111 45 0,-159-55 0,47 9 0,-58-16 0,-1 1 0,1 0 0,-1 2 0,0-1 0,0 2 0,-1 0 0,0 1 0,25 17 0,-9-3 0,2 0 0,1-2 0,0-2 0,38 15 0,30 15 0,-33-5 0,-48-29 0,0-1 0,28 12 0,-17-8 0,-1 0 0,0 2 0,-2 1 0,0 1 0,-2 2 0,34 35 0,19 8 0,-58-49 0,0 1 0,20 21 0,-35-31 0,0 0 0,-1 1 0,0 0 0,0 0 0,-1 0 0,0 0 0,0 1 0,-1 0 0,3 11 0,4 23 0,-1 1 0,-3 0 0,-1 1 0,-1 78 0,-4-112 0,-1 0 0,-1 1 0,0-1 0,-1 0 0,0 0 0,-1 0 0,0-1 0,-1 1 0,-1-1 0,1 1 0,-2-2 0,1 1 0,-2 0 0,1-1 0,-1 0 0,-13 13 0,-9 13 0,24-29 0,0 0 0,-1 0 0,1 0 0,-2-1 0,1 0 0,-1 0 0,-12 8 0,-88 54-1365,92-57-5461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01:58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02:04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24575,'-4'0'0,"-1"1"0,1 0 0,0 1 0,-1-1 0,1 1 0,0 0 0,0 0 0,0 0 0,1 1 0,-1-1 0,0 1 0,1 0 0,0 0 0,-1 0 0,1 0 0,0 1 0,1-1 0,-5 8 0,2-4 0,1-1 0,0 1 0,0 0 0,1 1 0,0-1 0,0 0 0,1 1 0,0 0 0,-3 15 0,5-20 0,0 1 0,1-1 0,-1 0 0,0 1 0,1-1 0,0 0 0,0 1 0,0-1 0,0 0 0,0 0 0,1 0 0,0 0 0,-1 0 0,1 0 0,0 0 0,0 0 0,5 3 0,1 2 0,1-2 0,0 1 0,0-1 0,11 6 0,-14-10 0,-1 0 0,0 1 0,1 0 0,-2 0 0,1 0 0,0 1 0,-1 0 0,1 0 0,-1 0 0,0 0 0,0 1 0,-1-1 0,1 1 0,-1 0 0,4 8 0,-7-10 0,0-1 0,1 1 0,-1 0 0,0 0 0,0-1 0,-1 1 0,1 0 0,-1-1 0,1 1 0,-1 0 0,0-1 0,0 1 0,0 0 0,0-1 0,-1 0 0,1 1 0,-1-1 0,1 0 0,-4 5 0,-47 43 0,24-24 0,21-19 0,-13 19 0,19-26 0,1 1 0,0 0 0,-1 0 0,1-1 0,0 1 0,-1 0 0,1 0 0,0-1 0,0 1 0,0 0 0,0 0 0,0-1 0,0 1 0,0 0 0,0 0 0,0 0 0,0-1 0,0 1 0,0 0 0,0 0 0,1-1 0,-1 1 0,0 0 0,1 0 0,-1-1 0,0 1 0,1 0 0,-1-1 0,1 1 0,-1-1 0,1 1 0,-1-1 0,1 1 0,1 0 0,3 4 0,-1-1 0,1 1 0,-1 0 0,0 1 0,0-1 0,-1 1 0,1-1 0,-1 1 0,-1 0 0,1 0 0,-1 1 0,0-1 0,0 0 0,-1 1 0,1-1 0,-2 1 0,1-1 0,-1 1 0,0 10 0,-2 14 0,-1-1 0,-11 53 0,13-82 0,0 6 0,-1-1 0,1 1 0,0-1 0,1 1 0,-1-1 0,1 1 0,0-1 0,1 1 0,2 11 0,-2-15 0,1-1 0,-1 1 0,1-1 0,-1 1 0,1-1 0,0 0 0,0 0 0,0 0 0,0 0 0,0 0 0,1 0 0,-1 0 0,0-1 0,1 1 0,0-1 0,-1 0 0,1 0 0,0 0 0,-1 0 0,1 0 0,0 0 0,0-1 0,0 1 0,4-1 0,121 21-1365,-106-18-5461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03:10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 0 24575,'-20'1'0,"1"0"0,-1 1 0,1 1 0,-1 1 0,1 1 0,0 0 0,-25 12 0,35-12 0,1 1 0,0 0 0,1 0 0,0 1 0,0 0 0,0 0 0,1 1 0,-11 16 0,9-12 0,-1-1 0,0 0 0,-13 12 0,11-12 0,0 0 0,1 1 0,0 0 0,1 1 0,1 0 0,0 1 0,1-1 0,0 1 0,1 1 0,1-1 0,0 1 0,1 0 0,0 0 0,1 1 0,1-1 0,1 1 0,0-1 0,1 1 0,1-1 0,0 1 0,1-1 0,0 1 0,6 15 0,-5-23 0,1 1 0,-1-1 0,2 0 0,-1 0 0,1 0 0,1-1 0,-1 1 0,1-1 0,1-1 0,-1 1 0,1-1 0,0 0 0,0-1 0,1 1 0,0-2 0,0 1 0,0-1 0,0 0 0,1-1 0,0 0 0,14 4 0,-18-6 0,1 1 0,-1 0 0,0 0 0,0 1 0,0 0 0,0 0 0,0 0 0,0 0 0,-1 1 0,1 0 0,-1 0 0,0 0 0,0 0 0,-1 0 0,1 1 0,-1 0 0,0 0 0,3 6 0,-3-5 0,0 1 0,0-1 0,-1 1 0,0 0 0,0 0 0,0 0 0,-1 0 0,0 0 0,0 0 0,-1 0 0,0 1 0,0-1 0,-1 0 0,-1 7 0,0-6 0,0 0 0,-1-1 0,0 0 0,0 1 0,-1-1 0,0-1 0,0 1 0,-1 0 0,0-1 0,0 0 0,0 0 0,-1-1 0,-8 7 0,13-11 0,1 1 0,-1-1 0,0 1 0,0-1 0,1 1 0,-1-1 0,1 1 0,-1-1 0,1 1 0,0-1 0,-1 1 0,1 0 0,0-1 0,0 1 0,0-1 0,0 1 0,1 0 0,-1-1 0,0 1 0,1-1 0,-1 1 0,2 2 0,18 49 0,-6-19 0,-11-22 0,0 1 0,0 0 0,-2 0 0,1 1 0,-2-1 0,0 0 0,0 0 0,-1 0 0,-1 0 0,-6 24 0,5-29 0,0 0 0,-1 0 0,0 0 0,0 0 0,-1-1 0,0 0 0,0 0 0,-1 0 0,0 0 0,0-1 0,0 0 0,-1 0 0,0-1 0,0 0 0,0 0 0,-17 7 0,7-3 0,0 1 0,0 0 0,1 1 0,0 1 0,1 1 0,0 0 0,-18 21 0,28-29 0,1 0 0,0 1 0,0-1 0,0 1 0,1 0 0,0 0 0,0 0 0,0 1 0,1-1 0,0 0 0,0 1 0,1 0 0,0-1 0,0 1 0,0 0 0,1 0 0,0 0 0,0-1 0,1 1 0,0 0 0,0 0 0,1-1 0,-1 1 0,2-1 0,2 7 0,-2-7 0,0-1 0,0 0 0,0 0 0,1 0 0,0-1 0,0 1 0,0-1 0,1 0 0,-1 0 0,1-1 0,0 1 0,5 2 0,9 4 0,1-1 0,22 7 0,33 16 0,-19 5 0,-46-28 0,1-1 0,0-1 0,1 0 0,0-1 0,0 0 0,0 0 0,1-1 0,0-1 0,0 0 0,24 3 0,52-5-1365,-64-2-5461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04:01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05:12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24575,'46'0'0,"47"0"0,146 16 0,-142-6 0,0-4 0,101-9 0,-50 1 0,188 2-1365,-306 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05:15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24575,'1342'0'-1365,"-1314"0"-5461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05:21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24575,'1299'0'-1365,"-1276"0"-5461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05:2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24575,'1559'0'-1365,"-1530"0"-5461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05:25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09:11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24575,'1785'0'0,"-1752"-2"0,61-10 0,-59 5 0,47-1 0,220 9-1365,-272-1-5461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8:43:59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09:16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24575,'1458'0'0,"-1245"-15"0,-8 0 0,570 17 0,-754-3-455,0-1 0,30-7 0,-21 3-6371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09:18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24575,'19'0'0,"17"2"0,0-2 0,1-2 0,-1-1 0,0-2 0,-1-1 0,53-17 0,-1 0-1365,-70 16-5461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09:21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24575,'1924'0'0,"-1900"-1"0,-1-2-1,37-7 0,-18 2-1362,-19 4-5463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09:32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12:21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24575,'2883'0'-1365,"-2854"0"-5461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12:34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24575,'1521'0'-1365,"-1498"0"-5461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12:40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24575,'780'0'0,"-742"-2"0,63-10 0,-62 5 0,59-1 0,970 9 0,-1045-2 0,1-2 0,35-7 0,-34 4 0,-1 2 0,28-1 0,772 3 0,-399 5 0,7995-3-1365,-8392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12:56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24575,'3491'0'0,"-3454"1"0,62 12 0,-61-6 0,59 1 0,1416-8 0,-684-1 0,-820 1-136,0 0-1,0-1 1,1 0-1,-1 0 1,0-1-1,0 0 1,0-1-1,0 0 0,13-6 1,-4-2-6690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13:04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24575,'31'-2'0,"1"-1"0,30-7 0,-30 4 0,60-3 0,1181 11 0,-1239-1 0,61 12 0,-57-7 0,43 2 0,-70-6 0,-1-1 0,0 1 0,1 1 0,-1 0 0,0 0 0,15 9 0,-12-7 0,0 0 0,0 0 0,18 3 0,15-2 0,90-1 0,10 1 0,268 11 0,-385-16 0,1 2 0,30 7 0,-29-5 0,45 3 0,755-6 0,-405-5 0,-368 4 0,-1 0 0,0-2 0,100-16 0,-93 9 0,0 2 0,1 3 0,74 7 0,-13-1 0,184-3 0,-294-2 0,-1 0 0,1 0 0,-1-1 0,0-1 0,28-11 0,-25 8 0,1 1 0,0 0 0,24-3 0,30 5 0,99 5 0,-56 1 0,-78 1 0,72 12 0,-45-4 0,81 17 0,-121-23-1365,-2 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13:07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24575,'2121'0'0,"-2087"-1"0,56-11 0,-55 6 0,45-2 0,285 9-1365,-337-1-5461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8:44:32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24575,'1072'0'0,"-1049"1"0,-1 1 0,38 9 0,-37-6 0,2 0 0,26 0 0,770-3 0,-398-5 0,1394 3 0,-1778 2 0,61 11 0,-59-7 0,56 2 0,596-9-1365,-663 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13:25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14:11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24575,'445'0'0,"-425"1"0,0 1 0,37 9 0,27 2 0,348-10 63,-225-5-1491,-180 2-5398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14:55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8:45:10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24575,'49'-1'0,"-21"0"0,50 4 0,-70-2 0,0 0 0,0 1 0,0 0 0,0 0 0,0 1 0,0 0 0,-1 0 0,0 1 0,1 0 0,9 7 0,4 8 0,-1 0 0,0 1 0,-2 0 0,0 2 0,-1 0 0,-2 1 0,24 46 0,-23-41 0,-11-21 0,-1 0 0,1 1 0,-2 0 0,1 0 0,-1 0 0,0 0 0,-1 1 0,3 16 0,0 30 0,-4 1 0,-6 75 0,4-127 0,0 1 0,0 0 0,-1-1 0,1 0 0,-1 1 0,0-1 0,0 0 0,-1 0 0,1 0 0,-1 0 0,0 0 0,-4 4 0,-47 40 0,28-26 0,-52 37 0,82-57 0,0-1 0,1 0 0,-1 1 0,1-2 0,-1 1 0,1 0 0,-1-1 0,1 0 0,4-1 0,-4 2 0,-3-2 0,1 1 0,-1 0 0,1 1 0,-1-1 0,1 0 0,-1 1 0,1-1 0,-1 1 0,1 0 0,-1 0 0,0 0 0,1 0 0,-1 0 0,0 0 0,0 1 0,0-1 0,0 1 0,0-1 0,0 1 0,2 2 0,-4-2 0,1 0 0,-1 0 0,0 0 0,0 0 0,0 0 0,0 0 0,0 0 0,0 0 0,-1 0 0,1-1 0,0 1 0,-1 0 0,0 0 0,1 0 0,-1-1 0,0 1 0,0 0 0,0 0 0,0-1 0,0 1 0,-1-1 0,1 1 0,0-1 0,-1 0 0,1 0 0,-4 3 0,0 0 0,-1 1 0,0-1 0,0 0 0,-1-1 0,1 0 0,-1 0 0,1 0 0,-1 0 0,-10 1 0,14-3 0,11-2 0,0 0 0,-1 1 0,1 0 0,0 0 0,0 1 0,0 0 0,0 0 0,-1 1 0,1 0 0,13 5 0,-14-4 0,0-1 0,-1 1 0,1 0 0,-1 1 0,1-1 0,-1 1 0,0 1 0,-1-1 0,1 1 0,-1 0 0,0 0 0,0 0 0,8 12 0,-5 1 0,-2-1 0,1 1 0,-2 0 0,5 33 0,-6-31 0,0 0 0,1-1 0,15 36 0,-7-26 0,-2 1 0,-1 1 0,-2-1 0,-1 1 0,-1 0 0,-1 1 0,-2 0 0,-2-1 0,0 1 0,-3 0 0,-6 47 0,6-69 0,0-1 0,0 0 0,-1 1 0,0-2 0,-1 1 0,0 0 0,0-1 0,-1 1 0,0-1 0,0 0 0,-1-1 0,0 1 0,0-1 0,-1 0 0,0-1 0,0 0 0,-11 8 0,-4-2 0,0 0 0,-1-1 0,-1-1 0,0-2 0,-31 8 0,18-4-94,26-7-33,1-2-1,-1 1 1,0-1 0,0-1 0,-1 0 0,1 0 0,0-1 0,-1-1 0,-19-1 0,13-4-6699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8:43:59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8:45:36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24575,'1605'0'0,"-1581"-2"0,1 0 0,39-10 0,4-1 0,7 2 0,-32 3 0,76-2 0,1008 11 0,-1105-2 0,-1-1 0,34-8 0,29-3 0,444 10 0,-271 6 0,-199-4 0,1 3 0,72 13 0,-10-3 0,-83-10 0,61 12 0,-47-7 0,-1-1 0,1-3 0,88-6 0,-30 0 0,651 3-1365,-733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8:45:41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24575,'2542'0'-1365,"-2518"0"-5461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8:45:53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76C50-673E-D94F-9529-83054CC0AB39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1BD23-A62D-904C-AD2A-55A3D1165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1BD23-A62D-904C-AD2A-55A3D1165D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8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1BD23-A62D-904C-AD2A-55A3D1165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40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1BD23-A62D-904C-AD2A-55A3D1165D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05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1BD23-A62D-904C-AD2A-55A3D1165D6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7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1BD23-A62D-904C-AD2A-55A3D1165D6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0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FC5167-FF84-6D49-B71F-AF38F31D82E9}"/>
              </a:ext>
            </a:extLst>
          </p:cNvPr>
          <p:cNvSpPr/>
          <p:nvPr userDrawn="1"/>
        </p:nvSpPr>
        <p:spPr>
          <a:xfrm>
            <a:off x="0" y="3429000"/>
            <a:ext cx="12192000" cy="1593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D2C4E-54C3-E942-BCE5-08CA139B7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7030" y="3561520"/>
            <a:ext cx="7088577" cy="836898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3920"/>
              </a:lnSpc>
              <a:defRPr sz="3600" b="1" i="0" baseline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96E03-67D4-AB44-A78E-11BF4C75A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7029" y="4289097"/>
            <a:ext cx="7088577" cy="544642"/>
          </a:xfrm>
        </p:spPr>
        <p:txBody>
          <a:bodyPr>
            <a:noAutofit/>
          </a:bodyPr>
          <a:lstStyle>
            <a:lvl1pPr marL="0" indent="0" algn="l">
              <a:lnSpc>
                <a:spcPts val="2400"/>
              </a:lnSpc>
              <a:buNone/>
              <a:defRPr sz="1700" b="0" i="0" kern="0" spc="0" baseline="0">
                <a:solidFill>
                  <a:srgbClr val="013591"/>
                </a:solidFill>
                <a:latin typeface="Source Sans Pro Light" panose="020B0403030403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90848-5DC8-1749-BBFF-5FED1EE01D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96391" y="3177747"/>
            <a:ext cx="192278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9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 with Copy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75C93F-9B39-B14E-8F95-3F4F7123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317"/>
            <a:ext cx="10515600" cy="878459"/>
          </a:xfrm>
          <a:prstGeom prst="rect">
            <a:avLst/>
          </a:prstGeom>
          <a:noFill/>
        </p:spPr>
        <p:txBody>
          <a:bodyPr anchor="b"/>
          <a:lstStyle>
            <a:lvl1pPr>
              <a:defRPr b="1" i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BB6FEF-CAD6-8545-B06F-55D8B5926E2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01359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F7B34011-377E-CE42-9302-79559B2A0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1828800"/>
            <a:ext cx="4343400" cy="365760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400"/>
              </a:spcBef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84056BA-2837-8F44-8004-739C36682A5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29400" y="1828800"/>
            <a:ext cx="4343400" cy="36576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957F7-CF9F-E448-9A02-EAAD09EF47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2173" y="5592076"/>
            <a:ext cx="596515" cy="7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4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1152" userDrawn="1">
          <p15:clr>
            <a:srgbClr val="FBAE40"/>
          </p15:clr>
        </p15:guide>
        <p15:guide id="4" orient="horz" pos="3456" userDrawn="1">
          <p15:clr>
            <a:srgbClr val="FBAE40"/>
          </p15:clr>
        </p15:guide>
        <p15:guide id="5" pos="6912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pos="4176" userDrawn="1">
          <p15:clr>
            <a:srgbClr val="FBAE40"/>
          </p15:clr>
        </p15:guide>
        <p15:guide id="8" pos="35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 with Copy +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75C93F-9B39-B14E-8F95-3F4F7123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317"/>
            <a:ext cx="10515600" cy="878459"/>
          </a:xfrm>
          <a:prstGeom prst="rect">
            <a:avLst/>
          </a:prstGeom>
          <a:noFill/>
        </p:spPr>
        <p:txBody>
          <a:bodyPr anchor="b"/>
          <a:lstStyle>
            <a:lvl1pPr>
              <a:defRPr b="1" i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BB6FEF-CAD6-8545-B06F-55D8B5926E2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01359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F7B34011-377E-CE42-9302-79559B2A0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1828800"/>
            <a:ext cx="3723190" cy="365760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400"/>
              </a:spcBef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84056BA-2837-8F44-8004-739C36682A5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562600" y="2133600"/>
            <a:ext cx="5410200" cy="3048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043363-8F7A-0D43-8F32-D88C4C281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2173" y="5592076"/>
            <a:ext cx="596515" cy="7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78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68">
          <p15:clr>
            <a:srgbClr val="FBAE40"/>
          </p15:clr>
        </p15:guide>
        <p15:guide id="3" orient="horz" pos="1152">
          <p15:clr>
            <a:srgbClr val="FBAE40"/>
          </p15:clr>
        </p15:guide>
        <p15:guide id="4" orient="horz" pos="3456">
          <p15:clr>
            <a:srgbClr val="FBAE40"/>
          </p15:clr>
        </p15:guide>
        <p15:guide id="5" pos="6912">
          <p15:clr>
            <a:srgbClr val="FBAE40"/>
          </p15:clr>
        </p15:guide>
        <p15:guide id="6" pos="3840">
          <p15:clr>
            <a:srgbClr val="FBAE40"/>
          </p15:clr>
        </p15:guide>
        <p15:guide id="7" pos="3120" userDrawn="1">
          <p15:clr>
            <a:srgbClr val="FBAE40"/>
          </p15:clr>
        </p15:guide>
        <p15:guide id="8" pos="3504">
          <p15:clr>
            <a:srgbClr val="FBAE40"/>
          </p15:clr>
        </p15:guide>
        <p15:guide id="9" orient="horz" pos="3264" userDrawn="1">
          <p15:clr>
            <a:srgbClr val="FBAE40"/>
          </p15:clr>
        </p15:guide>
        <p15:guide id="10" orient="horz" pos="134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84056BA-2837-8F44-8004-739C36682A52}"/>
              </a:ext>
            </a:extLst>
          </p:cNvPr>
          <p:cNvSpPr>
            <a:spLocks noGrp="1" noChangeAspect="1"/>
          </p:cNvSpPr>
          <p:nvPr>
            <p:ph sz="quarter" idx="11"/>
          </p:nvPr>
        </p:nvSpPr>
        <p:spPr>
          <a:xfrm>
            <a:off x="0" y="3858"/>
            <a:ext cx="12166100" cy="685414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30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68">
          <p15:clr>
            <a:srgbClr val="FBAE40"/>
          </p15:clr>
        </p15:guide>
        <p15:guide id="3" orient="horz" pos="1152">
          <p15:clr>
            <a:srgbClr val="FBAE40"/>
          </p15:clr>
        </p15:guide>
        <p15:guide id="4" orient="horz" pos="3456">
          <p15:clr>
            <a:srgbClr val="FBAE40"/>
          </p15:clr>
        </p15:guide>
        <p15:guide id="5" pos="6912">
          <p15:clr>
            <a:srgbClr val="FBAE40"/>
          </p15:clr>
        </p15:guide>
        <p15:guide id="6" pos="3840">
          <p15:clr>
            <a:srgbClr val="FBAE40"/>
          </p15:clr>
        </p15:guide>
        <p15:guide id="7" pos="3120">
          <p15:clr>
            <a:srgbClr val="FBAE40"/>
          </p15:clr>
        </p15:guide>
        <p15:guide id="8" pos="3504">
          <p15:clr>
            <a:srgbClr val="FBAE40"/>
          </p15:clr>
        </p15:guide>
        <p15:guide id="9" orient="horz" pos="3264">
          <p15:clr>
            <a:srgbClr val="FBAE40"/>
          </p15:clr>
        </p15:guide>
        <p15:guide id="10" orient="horz" pos="13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, Caption and 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9C32234-5597-9943-BCC0-4D32D7864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3251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95F29C-14A0-5C4F-877C-1B28B706B781}"/>
              </a:ext>
            </a:extLst>
          </p:cNvPr>
          <p:cNvSpPr/>
          <p:nvPr userDrawn="1"/>
        </p:nvSpPr>
        <p:spPr>
          <a:xfrm>
            <a:off x="10325100" y="0"/>
            <a:ext cx="1866900" cy="685800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738DE-3A36-7743-9096-D88580B25A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2173" y="5592076"/>
            <a:ext cx="596515" cy="7879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56C97FE-F032-B847-BDE5-E74BCB78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66" y="714887"/>
            <a:ext cx="4128416" cy="271411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sz="6000"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E74C142-31AF-234D-926E-15F7604CA2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2866" y="3691766"/>
            <a:ext cx="2854035" cy="1666717"/>
          </a:xfrm>
        </p:spPr>
        <p:txBody>
          <a:bodyPr>
            <a:noAutofit/>
          </a:bodyPr>
          <a:lstStyle>
            <a:lvl1pPr marL="0" indent="0" algn="l">
              <a:lnSpc>
                <a:spcPts val="2400"/>
              </a:lnSpc>
              <a:buNone/>
              <a:defRPr sz="1700" b="0" i="0" kern="0" spc="0" baseline="0">
                <a:solidFill>
                  <a:schemeClr val="bg1"/>
                </a:solidFill>
                <a:latin typeface="Source Sans Pro Light" panose="020B0403030403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934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itle, Caption and 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9C32234-5597-9943-BCC0-4D32D7864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6900" y="0"/>
            <a:ext cx="103251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95F29C-14A0-5C4F-877C-1B28B706B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866900" cy="685800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738DE-3A36-7743-9096-D88580B25A5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073" y="5592076"/>
            <a:ext cx="596515" cy="7879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56C97FE-F032-B847-BDE5-E74BCB78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925" y="714887"/>
            <a:ext cx="4128416" cy="271411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r">
              <a:defRPr sz="6000"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E74C142-31AF-234D-926E-15F7604CA2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6306" y="3691766"/>
            <a:ext cx="2854035" cy="1666717"/>
          </a:xfrm>
        </p:spPr>
        <p:txBody>
          <a:bodyPr>
            <a:noAutofit/>
          </a:bodyPr>
          <a:lstStyle>
            <a:lvl1pPr marL="0" indent="0" algn="r">
              <a:lnSpc>
                <a:spcPts val="2400"/>
              </a:lnSpc>
              <a:buNone/>
              <a:defRPr sz="1700" b="0" i="0" kern="0" spc="0" baseline="0">
                <a:solidFill>
                  <a:schemeClr val="bg1"/>
                </a:solidFill>
                <a:latin typeface="Source Sans Pro Light" panose="020B0403030403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3001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with COPY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C93F7C2-1EE6-7B46-AD76-676DC38D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505"/>
            <a:ext cx="4991101" cy="870271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b="1" i="0" kern="0" baseline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8076DE-3A61-F549-BC8D-062979F11F9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01359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83D09D6-5A99-A74C-8BF9-7080E38EEF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1828800"/>
            <a:ext cx="4610100" cy="365760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400"/>
              </a:spcBef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972F3-B67C-BA41-9DE6-D0F069460CA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073" y="5592076"/>
            <a:ext cx="596515" cy="7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67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  <p15:guide id="3" pos="768">
          <p15:clr>
            <a:srgbClr val="FBAE40"/>
          </p15:clr>
        </p15:guide>
        <p15:guide id="4" pos="3504" userDrawn="1">
          <p15:clr>
            <a:srgbClr val="FBAE40"/>
          </p15:clr>
        </p15:guide>
        <p15:guide id="6" orient="horz" pos="3456">
          <p15:clr>
            <a:srgbClr val="FBAE40"/>
          </p15:clr>
        </p15:guide>
        <p15:guide id="7" orient="horz" pos="1152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pos="417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itle with COPY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C93F7C2-1EE6-7B46-AD76-676DC38D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699" y="571505"/>
            <a:ext cx="4991101" cy="870271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b="1" i="0" kern="0" baseline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8076DE-3A61-F549-BC8D-062979F11F9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01359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E506AC32-CF8A-3240-BFFE-0BAE85B420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29400" y="1828800"/>
            <a:ext cx="4610100" cy="365760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400"/>
              </a:spcBef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40814-8CAE-4841-B97D-1290FFB55C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2173" y="5592076"/>
            <a:ext cx="596515" cy="7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03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  <p15:guide id="3" pos="768">
          <p15:clr>
            <a:srgbClr val="FBAE40"/>
          </p15:clr>
        </p15:guide>
        <p15:guide id="4" pos="3504" userDrawn="1">
          <p15:clr>
            <a:srgbClr val="FBAE40"/>
          </p15:clr>
        </p15:guide>
        <p15:guide id="6" orient="horz" pos="3456">
          <p15:clr>
            <a:srgbClr val="FBAE40"/>
          </p15:clr>
        </p15:guide>
        <p15:guide id="7" orient="horz" pos="1152">
          <p15:clr>
            <a:srgbClr val="FBAE40"/>
          </p15:clr>
        </p15:guide>
        <p15:guide id="8" pos="4176" userDrawn="1">
          <p15:clr>
            <a:srgbClr val="FBAE40"/>
          </p15:clr>
        </p15:guide>
        <p15:guide id="9" pos="3840" userDrawn="1">
          <p15:clr>
            <a:srgbClr val="FBAE40"/>
          </p15:clr>
        </p15:guide>
        <p15:guide id="10" pos="691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with DATA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C93F7C2-1EE6-7B46-AD76-676DC38D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505"/>
            <a:ext cx="4991101" cy="870271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b="1" i="0" kern="0" baseline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8076DE-3A61-F549-BC8D-062979F11F9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01359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FF498322-C164-CC4D-B4E1-8A9EB2E70EA8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219200" y="1828800"/>
            <a:ext cx="4343400" cy="365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E473BD-D837-184C-BEBE-C0149E5773B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073" y="5592076"/>
            <a:ext cx="596515" cy="7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7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  <p15:guide id="3" pos="768">
          <p15:clr>
            <a:srgbClr val="FBAE40"/>
          </p15:clr>
        </p15:guide>
        <p15:guide id="4" pos="3504" userDrawn="1">
          <p15:clr>
            <a:srgbClr val="FBAE40"/>
          </p15:clr>
        </p15:guide>
        <p15:guide id="6" orient="horz" pos="3456">
          <p15:clr>
            <a:srgbClr val="FBAE40"/>
          </p15:clr>
        </p15:guide>
        <p15:guide id="7" orient="horz" pos="1152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pos="41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itle with DATA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C93F7C2-1EE6-7B46-AD76-676DC38D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699" y="571505"/>
            <a:ext cx="4991101" cy="870271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b="1" i="0" kern="0" baseline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8076DE-3A61-F549-BC8D-062979F11F9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01359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A2FCD2B-FE36-6F49-9CCD-8E56619D4DF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629400" y="1828800"/>
            <a:ext cx="4343400" cy="365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FB6D81-F300-2047-B552-EEA5130E40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2173" y="5592076"/>
            <a:ext cx="596515" cy="7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84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  <p15:guide id="3" pos="768">
          <p15:clr>
            <a:srgbClr val="FBAE40"/>
          </p15:clr>
        </p15:guide>
        <p15:guide id="4" pos="3504" userDrawn="1">
          <p15:clr>
            <a:srgbClr val="FBAE40"/>
          </p15:clr>
        </p15:guide>
        <p15:guide id="6" orient="horz" pos="3456">
          <p15:clr>
            <a:srgbClr val="FBAE40"/>
          </p15:clr>
        </p15:guide>
        <p15:guide id="7" orient="horz" pos="1152">
          <p15:clr>
            <a:srgbClr val="FBAE40"/>
          </p15:clr>
        </p15:guide>
        <p15:guide id="8" pos="4176">
          <p15:clr>
            <a:srgbClr val="FBAE40"/>
          </p15:clr>
        </p15:guide>
        <p15:guide id="9" pos="3840">
          <p15:clr>
            <a:srgbClr val="FBAE40"/>
          </p15:clr>
        </p15:guide>
        <p15:guide id="10" pos="691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56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C93F7C2-1EE6-7B46-AD76-676DC38D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505"/>
            <a:ext cx="4991101" cy="870271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b="1" i="0" kern="0" baseline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8076DE-3A61-F549-BC8D-062979F11F9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01359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83D09D6-5A99-A74C-8BF9-7080E38EEF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1828800"/>
            <a:ext cx="4610100" cy="365760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400"/>
              </a:spcBef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8A068-0B34-8744-823E-4A291939F9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073" y="5592076"/>
            <a:ext cx="596515" cy="787998"/>
          </a:xfrm>
          <a:prstGeom prst="rect">
            <a:avLst/>
          </a:prstGeom>
        </p:spPr>
      </p:pic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CF51F07-D41C-F145-88D1-66956E300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7950" y="0"/>
            <a:ext cx="573405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39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08" userDrawn="1">
          <p15:clr>
            <a:srgbClr val="FBAE40"/>
          </p15:clr>
        </p15:guide>
        <p15:guide id="3" pos="768" userDrawn="1">
          <p15:clr>
            <a:srgbClr val="FBAE40"/>
          </p15:clr>
        </p15:guide>
        <p15:guide id="4" pos="3504" userDrawn="1">
          <p15:clr>
            <a:srgbClr val="FBAE40"/>
          </p15:clr>
        </p15:guide>
        <p15:guide id="6" orient="horz" pos="3456" userDrawn="1">
          <p15:clr>
            <a:srgbClr val="FBAE40"/>
          </p15:clr>
        </p15:guide>
        <p15:guide id="7" orient="horz" pos="1152" userDrawn="1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pos="417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+ R.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C93F7C2-1EE6-7B46-AD76-676DC38D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329" y="571505"/>
            <a:ext cx="4991101" cy="870271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b="1" i="0" kern="0" baseline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83D09D6-5A99-A74C-8BF9-7080E38EE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59329" y="1858276"/>
            <a:ext cx="4610100" cy="3657600"/>
          </a:xfrm>
        </p:spPr>
        <p:txBody>
          <a:bodyPr>
            <a:noAutofit/>
          </a:bodyPr>
          <a:lstStyle>
            <a:lvl1pPr marL="342900" indent="-342900">
              <a:lnSpc>
                <a:spcPts val="24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4738DE-3A36-7743-9096-D88580B25A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2173" y="5592076"/>
            <a:ext cx="596515" cy="787998"/>
          </a:xfrm>
          <a:prstGeom prst="rect">
            <a:avLst/>
          </a:prstGeom>
        </p:spPr>
      </p:pic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CF51F07-D41C-F145-88D1-66956E300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77215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8076DE-3A61-F549-BC8D-062979F11F9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01359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776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  <p15:guide id="3" pos="768">
          <p15:clr>
            <a:srgbClr val="FBAE40"/>
          </p15:clr>
        </p15:guide>
        <p15:guide id="4" pos="3504">
          <p15:clr>
            <a:srgbClr val="FBAE40"/>
          </p15:clr>
        </p15:guide>
        <p15:guide id="6" orient="horz" pos="3456">
          <p15:clr>
            <a:srgbClr val="FBAE40"/>
          </p15:clr>
        </p15:guide>
        <p15:guide id="7" orient="horz" pos="1152">
          <p15:clr>
            <a:srgbClr val="FBAE40"/>
          </p15:clr>
        </p15:guide>
        <p15:guide id="8" pos="3840">
          <p15:clr>
            <a:srgbClr val="FBAE40"/>
          </p15:clr>
        </p15:guide>
        <p15:guide id="9" pos="417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pattFill prst="dkUpDiag">
          <a:fgClr>
            <a:srgbClr val="004F9D"/>
          </a:fgClr>
          <a:bgClr>
            <a:srgbClr val="0135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6C97FE-F032-B847-BDE5-E74BCB78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9" y="714886"/>
            <a:ext cx="5967713" cy="3988887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sz="7200"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738DE-3A36-7743-9096-D88580B25A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2173" y="5592076"/>
            <a:ext cx="596515" cy="78799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CB7C41-036F-3C46-985A-A2DA08A2D9DF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671793"/>
            <a:ext cx="7141580" cy="319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373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ection Header + 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F95F29C-14A0-5C4F-877C-1B28B706B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262718" cy="685800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7A2BA2-B7FF-5149-B98F-44E9F3D7BA2B}"/>
              </a:ext>
            </a:extLst>
          </p:cNvPr>
          <p:cNvSpPr/>
          <p:nvPr userDrawn="1"/>
        </p:nvSpPr>
        <p:spPr>
          <a:xfrm>
            <a:off x="657676" y="3604628"/>
            <a:ext cx="1343891" cy="138546"/>
          </a:xfrm>
          <a:prstGeom prst="rect">
            <a:avLst/>
          </a:prstGeom>
          <a:solidFill>
            <a:srgbClr val="182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35FF9D-8F55-774F-A2D7-885F4FB1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01" y="954741"/>
            <a:ext cx="3328911" cy="247425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b="1" i="0" kern="0" baseline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CF51F07-D41C-F145-88D1-66956E300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2718" y="0"/>
            <a:ext cx="7929282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745200-ED8B-854E-8AF4-AE185B01A5B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073" y="5592076"/>
            <a:ext cx="596515" cy="7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ection Header + 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240887-672A-304F-9FA5-1BEF1B2AE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29282" y="0"/>
            <a:ext cx="4262718" cy="685800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9C32234-5597-9943-BCC0-4D32D7864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929282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738DE-3A36-7743-9096-D88580B25A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2173" y="5592076"/>
            <a:ext cx="596515" cy="7879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A85F05C-984C-D042-AFBB-8851E753CF09}"/>
              </a:ext>
            </a:extLst>
          </p:cNvPr>
          <p:cNvSpPr/>
          <p:nvPr userDrawn="1"/>
        </p:nvSpPr>
        <p:spPr>
          <a:xfrm>
            <a:off x="8491193" y="3604628"/>
            <a:ext cx="1343891" cy="138546"/>
          </a:xfrm>
          <a:prstGeom prst="rect">
            <a:avLst/>
          </a:prstGeom>
          <a:solidFill>
            <a:srgbClr val="182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F3CEF31-6BBD-F84E-936F-6782D772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018" y="954741"/>
            <a:ext cx="3328911" cy="247425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b="1" i="0" kern="0" baseline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5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82A7DE4-9D1B-B94D-B064-FC6B4CCD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317"/>
            <a:ext cx="10515600" cy="87845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b="1" i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1D0E4-3F7B-8E47-99F5-5078B9047C5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01359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3A0125DB-FA05-1F44-8F17-9B2134CCC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1828800"/>
            <a:ext cx="9753600" cy="365760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400"/>
              </a:spcBef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AFD6A-D2C0-A74E-9AFB-31DA6E393B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6070002"/>
            <a:ext cx="596515" cy="78799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75054-9289-F4D8-6A00-FB53C75DED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0CAF7-14C9-7A07-379A-B6355DD588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FF3A0C0-C0A4-ABC9-F882-A069A04544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478616" cy="365125"/>
          </a:xfrm>
        </p:spPr>
        <p:txBody>
          <a:bodyPr/>
          <a:lstStyle/>
          <a:p>
            <a:fld id="{F9DACE89-5049-9D42-8713-0737A9D748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7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272" userDrawn="1">
          <p15:clr>
            <a:srgbClr val="FBAE40"/>
          </p15:clr>
        </p15:guide>
        <p15:guide id="3" pos="768" userDrawn="1">
          <p15:clr>
            <a:srgbClr val="FBAE40"/>
          </p15:clr>
        </p15:guide>
        <p15:guide id="4" pos="6912" userDrawn="1">
          <p15:clr>
            <a:srgbClr val="FBAE40"/>
          </p15:clr>
        </p15:guide>
        <p15:guide id="5" orient="horz" pos="1152" userDrawn="1">
          <p15:clr>
            <a:srgbClr val="FBAE40"/>
          </p15:clr>
        </p15:guide>
        <p15:guide id="6" orient="horz" pos="34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ab 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82A7DE4-9D1B-B94D-B064-FC6B4CCD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317"/>
            <a:ext cx="10515600" cy="87845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>
              <a:defRPr b="1" i="0">
                <a:solidFill>
                  <a:srgbClr val="E37526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1D0E4-3F7B-8E47-99F5-5078B9047C5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E3752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3A0125DB-FA05-1F44-8F17-9B2134CCC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1828800"/>
            <a:ext cx="9753600" cy="365760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400"/>
              </a:spcBef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75054-9289-F4D8-6A00-FB53C75DED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0CAF7-14C9-7A07-379A-B6355DD588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3276E-426C-AE86-86A1-EF0FF77A1F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478616" cy="365125"/>
          </a:xfrm>
        </p:spPr>
        <p:txBody>
          <a:bodyPr/>
          <a:lstStyle/>
          <a:p>
            <a:fld id="{F9DACE89-5049-9D42-8713-0737A9D7485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B752AE-6D95-109E-BB0E-372CF7483A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9216" y="6152542"/>
            <a:ext cx="1102784" cy="70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44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272" userDrawn="1">
          <p15:clr>
            <a:srgbClr val="FBAE40"/>
          </p15:clr>
        </p15:guide>
        <p15:guide id="3" pos="768" userDrawn="1">
          <p15:clr>
            <a:srgbClr val="FBAE40"/>
          </p15:clr>
        </p15:guide>
        <p15:guide id="4" pos="6912" userDrawn="1">
          <p15:clr>
            <a:srgbClr val="FBAE40"/>
          </p15:clr>
        </p15:guide>
        <p15:guide id="5" orient="horz" pos="1152" userDrawn="1">
          <p15:clr>
            <a:srgbClr val="FBAE40"/>
          </p15:clr>
        </p15:guide>
        <p15:guide id="6" orient="horz" pos="345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 with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3B7F23B7-3D29-7648-8921-3A0E9180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317"/>
            <a:ext cx="10515600" cy="878459"/>
          </a:xfrm>
          <a:prstGeom prst="rect">
            <a:avLst/>
          </a:prstGeom>
          <a:noFill/>
        </p:spPr>
        <p:txBody>
          <a:bodyPr anchor="b"/>
          <a:lstStyle>
            <a:lvl1pPr>
              <a:defRPr b="1" i="0">
                <a:solidFill>
                  <a:srgbClr val="01359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FD7305-84FB-DD4D-8E52-33C2B3B6A0A5}"/>
              </a:ext>
            </a:extLst>
          </p:cNvPr>
          <p:cNvCxnSpPr/>
          <p:nvPr userDrawn="1"/>
        </p:nvCxnSpPr>
        <p:spPr>
          <a:xfrm>
            <a:off x="838200" y="1484304"/>
            <a:ext cx="10515600" cy="0"/>
          </a:xfrm>
          <a:prstGeom prst="line">
            <a:avLst/>
          </a:prstGeom>
          <a:ln>
            <a:solidFill>
              <a:srgbClr val="01359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B0015C2C-C98E-C64F-B39D-C237006462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1828800"/>
            <a:ext cx="9753600" cy="3657600"/>
          </a:xfrm>
        </p:spPr>
        <p:txBody>
          <a:bodyPr>
            <a:noAutofit/>
          </a:bodyPr>
          <a:lstStyle>
            <a:lvl1pPr marL="0" indent="-160020">
              <a:lnSpc>
                <a:spcPts val="24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63D61-E44D-5C6A-8CE2-7E061119272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D8726-A304-CCB9-E138-6AB6E13AF1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FC706B-47C5-E3DC-961F-16AF69609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6070002"/>
            <a:ext cx="596515" cy="787998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C32FC8F-7F63-9206-9D5A-412A7A650A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478616" cy="365125"/>
          </a:xfrm>
        </p:spPr>
        <p:txBody>
          <a:bodyPr/>
          <a:lstStyle/>
          <a:p>
            <a:fld id="{F9DACE89-5049-9D42-8713-0737A9D748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52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272" userDrawn="1">
          <p15:clr>
            <a:srgbClr val="FBAE40"/>
          </p15:clr>
        </p15:guide>
        <p15:guide id="3" pos="768" userDrawn="1">
          <p15:clr>
            <a:srgbClr val="FBAE40"/>
          </p15:clr>
        </p15:guide>
        <p15:guide id="4" pos="6912" userDrawn="1">
          <p15:clr>
            <a:srgbClr val="FBAE40"/>
          </p15:clr>
        </p15:guide>
        <p15:guide id="5" orient="horz" pos="1152" userDrawn="1">
          <p15:clr>
            <a:srgbClr val="FBAE40"/>
          </p15:clr>
        </p15:guide>
        <p15:guide id="6" orient="horz" pos="34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0E167-3836-0642-BCC3-4535E090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500"/>
            <a:ext cx="10515600" cy="864725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6B000-B4CE-5D45-B0F6-37FF6D9B6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828800"/>
            <a:ext cx="9753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69483-D310-4C47-9384-835ED571A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C688A30-D0E0-AF4A-AB9B-CD0AC88CA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7E2A7E-8957-394B-836C-16BA372D5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F9DACE89-5049-9D42-8713-0737A9D748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8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708" r:id="rId3"/>
    <p:sldLayoutId id="2147483673" r:id="rId4"/>
    <p:sldLayoutId id="2147483694" r:id="rId5"/>
    <p:sldLayoutId id="2147483695" r:id="rId6"/>
    <p:sldLayoutId id="2147483682" r:id="rId7"/>
    <p:sldLayoutId id="2147483709" r:id="rId8"/>
    <p:sldLayoutId id="2147483672" r:id="rId9"/>
    <p:sldLayoutId id="2147483684" r:id="rId10"/>
    <p:sldLayoutId id="2147483686" r:id="rId11"/>
    <p:sldLayoutId id="2147483687" r:id="rId12"/>
    <p:sldLayoutId id="2147483689" r:id="rId13"/>
    <p:sldLayoutId id="2147483688" r:id="rId14"/>
    <p:sldLayoutId id="2147483690" r:id="rId15"/>
    <p:sldLayoutId id="2147483691" r:id="rId16"/>
    <p:sldLayoutId id="2147483692" r:id="rId17"/>
    <p:sldLayoutId id="2147483693" r:id="rId18"/>
    <p:sldLayoutId id="214748367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13591"/>
          </a:solidFill>
          <a:latin typeface="Source Sans Pro" panose="020B0503030403020204" pitchFamily="34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4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Source Sans Pro" panose="020B0503030403020204" pitchFamily="34" charset="77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Source Sans Pro" panose="020B0503030403020204" pitchFamily="34" charset="77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Source Sans Pro" panose="020B0503030403020204" pitchFamily="34" charset="77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Source Sans Pro" panose="020B0503030403020204" pitchFamily="34" charset="77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tutorials/intermediate/seq2seq_translation_tutorial.html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.xml"/><Relationship Id="rId5" Type="http://schemas.openxmlformats.org/officeDocument/2006/relationships/image" Target="../media/image26.png"/><Relationship Id="rId4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4.xml"/><Relationship Id="rId5" Type="http://schemas.openxmlformats.org/officeDocument/2006/relationships/image" Target="../media/image28.png"/><Relationship Id="rId4" Type="http://schemas.openxmlformats.org/officeDocument/2006/relationships/customXml" Target="../ink/ink3.xml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12" Type="http://schemas.openxmlformats.org/officeDocument/2006/relationships/customXml" Target="../ink/ink10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7.xml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35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32.png"/><Relationship Id="rId1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3.xml"/><Relationship Id="rId11" Type="http://schemas.openxmlformats.org/officeDocument/2006/relationships/image" Target="../media/image37.png"/><Relationship Id="rId5" Type="http://schemas.openxmlformats.org/officeDocument/2006/relationships/image" Target="../media/image28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customXml" Target="../ink/ink17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46.png"/><Relationship Id="rId7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1.xml"/><Relationship Id="rId5" Type="http://schemas.openxmlformats.org/officeDocument/2006/relationships/image" Target="../media/image33.png"/><Relationship Id="rId4" Type="http://schemas.openxmlformats.org/officeDocument/2006/relationships/customXml" Target="../ink/ink20.xml"/><Relationship Id="rId9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54.png"/><Relationship Id="rId3" Type="http://schemas.openxmlformats.org/officeDocument/2006/relationships/image" Target="../media/image33.png"/><Relationship Id="rId7" Type="http://schemas.openxmlformats.org/officeDocument/2006/relationships/image" Target="../media/image51.png"/><Relationship Id="rId12" Type="http://schemas.openxmlformats.org/officeDocument/2006/relationships/customXml" Target="../ink/ink27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4.xml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customXml" Target="../ink/ink26.xml"/><Relationship Id="rId4" Type="http://schemas.openxmlformats.org/officeDocument/2006/relationships/image" Target="../media/image49.png"/><Relationship Id="rId9" Type="http://schemas.openxmlformats.org/officeDocument/2006/relationships/image" Target="../media/image52.png"/><Relationship Id="rId14" Type="http://schemas.openxmlformats.org/officeDocument/2006/relationships/customXml" Target="../ink/ink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33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12" Type="http://schemas.openxmlformats.org/officeDocument/2006/relationships/customXml" Target="../ink/ink33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0.xml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12" Type="http://schemas.openxmlformats.org/officeDocument/2006/relationships/customXml" Target="../ink/ink3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5.xml"/><Relationship Id="rId11" Type="http://schemas.openxmlformats.org/officeDocument/2006/relationships/image" Target="../media/image65.png"/><Relationship Id="rId5" Type="http://schemas.openxmlformats.org/officeDocument/2006/relationships/image" Target="../media/image62.png"/><Relationship Id="rId15" Type="http://schemas.openxmlformats.org/officeDocument/2006/relationships/image" Target="../media/image67.png"/><Relationship Id="rId10" Type="http://schemas.openxmlformats.org/officeDocument/2006/relationships/customXml" Target="../ink/ink37.xml"/><Relationship Id="rId4" Type="http://schemas.openxmlformats.org/officeDocument/2006/relationships/customXml" Target="../ink/ink34.xml"/><Relationship Id="rId9" Type="http://schemas.openxmlformats.org/officeDocument/2006/relationships/image" Target="../media/image64.png"/><Relationship Id="rId14" Type="http://schemas.openxmlformats.org/officeDocument/2006/relationships/customXml" Target="../ink/ink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1.png"/><Relationship Id="rId5" Type="http://schemas.openxmlformats.org/officeDocument/2006/relationships/customXml" Target="../ink/ink42.xml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46DF101-A675-804C-BE5B-0B1B1652D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Sequence-to-Sequence Models and Attention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5E807956-4631-E840-A00A-A0F59B890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780/880 Natural Language Processing Lecture 18</a:t>
            </a:r>
          </a:p>
          <a:p>
            <a:r>
              <a:rPr lang="en-US" dirty="0"/>
              <a:t>Samuel Carton, University of New Hampshire</a:t>
            </a:r>
          </a:p>
        </p:txBody>
      </p:sp>
    </p:spTree>
    <p:extLst>
      <p:ext uri="{BB962C8B-B14F-4D97-AF65-F5344CB8AC3E}">
        <p14:creationId xmlns:p14="http://schemas.microsoft.com/office/powerpoint/2010/main" val="87222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19F6-D388-8AE4-C723-9E3E091D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53FDA-4204-4B87-9218-1788184039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https://pytorch.org/tutorials/intermediate/seq2seq_translation_tutorial.html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 little different from what I’ve been showing you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GRU instead of LSTM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Manual training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Incorporates modeling decisions into training loop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 think this is terrible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Very “from scratch”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No word embeddings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No NLTK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72626-9F06-1452-DA77-C5029A6CCC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0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A107-B253-F86B-C921-04958116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3E0F6-A2C3-EE79-E837-C109E8F573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79CC8-ED1F-4D6A-C60E-8027104695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B9681-1ACF-1D79-6208-C26A6AF19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42" y="1684191"/>
            <a:ext cx="3924848" cy="4429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8848A8-C02C-7E12-E872-9125968F6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820" y="2101634"/>
            <a:ext cx="401058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A107-B253-F86B-C921-04958116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3E0F6-A2C3-EE79-E837-C109E8F573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79CC8-ED1F-4D6A-C60E-8027104695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32B3B5-6AD8-5A11-B4BB-61CB176E4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54" y="1785676"/>
            <a:ext cx="5658640" cy="3743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1DD456-68EC-1C8C-B202-7D290D980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840" y="1828800"/>
            <a:ext cx="439163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8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A107-B253-F86B-C921-04958116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3E0F6-A2C3-EE79-E837-C109E8F573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79CC8-ED1F-4D6A-C60E-8027104695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FACFCB-04F6-605D-1DDE-935FA34A0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41432"/>
            <a:ext cx="5391902" cy="4296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8A2EC8-6FDB-7D6D-6911-7BF0C845B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160" y="1659172"/>
            <a:ext cx="256258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1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2B6F-386C-9060-6498-5C10B080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5F25F-D2DA-C0B9-A588-C2D5CA17E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D541A-3453-2091-D7EF-E69CF27A5C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785E4-7C10-8B82-BF87-8F78A38D5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18" y="1828800"/>
            <a:ext cx="5106113" cy="3019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CE3C78-36D4-911B-51B1-034F85320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50" y="1828800"/>
            <a:ext cx="519185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3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B891-9EF3-F911-70EF-A2ED031C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Sequence-to-sequence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A70DE-7D62-4146-C5AE-F2FAD2975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009" y="2172323"/>
            <a:ext cx="2038350" cy="417443"/>
          </a:xfrm>
        </p:spPr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A37AD-826F-8A96-0AA0-5EB2D11662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3EE8C9-4569-71CF-C6B7-77E16F9EE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09" y="2609644"/>
            <a:ext cx="20383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53B1FB2-5476-AE15-E3F9-D5307A0A5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217" y="2517708"/>
            <a:ext cx="20383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9DEB16-285C-D74C-E707-F3EB0C7D173E}"/>
              </a:ext>
            </a:extLst>
          </p:cNvPr>
          <p:cNvSpPr txBox="1">
            <a:spLocks/>
          </p:cNvSpPr>
          <p:nvPr/>
        </p:nvSpPr>
        <p:spPr>
          <a:xfrm>
            <a:off x="2890217" y="2172322"/>
            <a:ext cx="2038350" cy="417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4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Decoder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7C3A1-9D44-7302-0716-F332BBF51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070" y="2517708"/>
            <a:ext cx="7066041" cy="26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6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D945-3655-9D34-DA7D-91A959B3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A9F27-4A3F-1FB3-1E9E-94BE70D63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8D29C-E9D6-2C09-C475-62B82E63E2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6DD0F-6B6D-8B2B-625E-ACBE93ADA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5953956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11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D945-3655-9D34-DA7D-91A959B3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A9F27-4A3F-1FB3-1E9E-94BE70D63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8D29C-E9D6-2C09-C475-62B82E63E2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F08B9-8E8B-A1C5-BAA2-62D0CCD2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3" y="1828800"/>
            <a:ext cx="5720050" cy="3134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7E06E6-84EC-7CD9-8B84-C21AD9C88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85" y="1828800"/>
            <a:ext cx="5960532" cy="41397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1D788F-EEF6-A84D-29AD-3AF361F30072}"/>
                  </a:ext>
                </a:extLst>
              </p14:cNvPr>
              <p14:cNvContentPartPr/>
              <p14:nvPr/>
            </p14:nvContentPartPr>
            <p14:xfrm>
              <a:off x="594172" y="2583501"/>
              <a:ext cx="2159640" cy="508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1D788F-EEF6-A84D-29AD-3AF361F300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532" y="2574501"/>
                <a:ext cx="217728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CFDD047-9046-44C4-3A1E-F2E03D883667}"/>
                  </a:ext>
                </a:extLst>
              </p14:cNvPr>
              <p14:cNvContentPartPr/>
              <p14:nvPr/>
            </p14:nvContentPartPr>
            <p14:xfrm>
              <a:off x="6449572" y="5167941"/>
              <a:ext cx="1830240" cy="618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CFDD047-9046-44C4-3A1E-F2E03D8836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40932" y="5158941"/>
                <a:ext cx="1847880" cy="6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157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D945-3655-9D34-DA7D-91A959B3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A9F27-4A3F-1FB3-1E9E-94BE70D63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8D29C-E9D6-2C09-C475-62B82E63E2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F08B9-8E8B-A1C5-BAA2-62D0CCD2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3" y="1828800"/>
            <a:ext cx="5720050" cy="3134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7E06E6-84EC-7CD9-8B84-C21AD9C88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85" y="1828800"/>
            <a:ext cx="5960532" cy="41397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5AC51B-1A9C-87F9-BC5D-52CD7B3D9FE6}"/>
                  </a:ext>
                </a:extLst>
              </p14:cNvPr>
              <p14:cNvContentPartPr/>
              <p14:nvPr/>
            </p14:nvContentPartPr>
            <p14:xfrm>
              <a:off x="10256572" y="634118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5AC51B-1A9C-87F9-BC5D-52CD7B3D9F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47932" y="63321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06A5668-1129-65F0-D0F5-8C1543972E32}"/>
                  </a:ext>
                </a:extLst>
              </p14:cNvPr>
              <p14:cNvContentPartPr/>
              <p14:nvPr/>
            </p14:nvContentPartPr>
            <p14:xfrm>
              <a:off x="754732" y="3955101"/>
              <a:ext cx="1921680" cy="20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06A5668-1129-65F0-D0F5-8C1543972E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6092" y="3946461"/>
                <a:ext cx="19393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578711-2068-2C6A-4A0E-279ED99A2EEA}"/>
                  </a:ext>
                </a:extLst>
              </p14:cNvPr>
              <p14:cNvContentPartPr/>
              <p14:nvPr/>
            </p14:nvContentPartPr>
            <p14:xfrm>
              <a:off x="3726532" y="3944661"/>
              <a:ext cx="221040" cy="685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578711-2068-2C6A-4A0E-279ED99A2E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17892" y="3936021"/>
                <a:ext cx="238680" cy="7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1563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D945-3655-9D34-DA7D-91A959B3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A9F27-4A3F-1FB3-1E9E-94BE70D63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8D29C-E9D6-2C09-C475-62B82E63E2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F08B9-8E8B-A1C5-BAA2-62D0CCD2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3" y="1828800"/>
            <a:ext cx="5720050" cy="3134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7E06E6-84EC-7CD9-8B84-C21AD9C88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85" y="1828800"/>
            <a:ext cx="5960532" cy="41397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5AC51B-1A9C-87F9-BC5D-52CD7B3D9FE6}"/>
                  </a:ext>
                </a:extLst>
              </p14:cNvPr>
              <p14:cNvContentPartPr/>
              <p14:nvPr/>
            </p14:nvContentPartPr>
            <p14:xfrm>
              <a:off x="10256572" y="634118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5AC51B-1A9C-87F9-BC5D-52CD7B3D9F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47932" y="63321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279415-3991-E957-B894-4664F1F3E314}"/>
                  </a:ext>
                </a:extLst>
              </p14:cNvPr>
              <p14:cNvContentPartPr/>
              <p14:nvPr/>
            </p14:nvContentPartPr>
            <p14:xfrm>
              <a:off x="6837652" y="2483421"/>
              <a:ext cx="2094480" cy="31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279415-3991-E957-B894-4664F1F3E3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8652" y="2474781"/>
                <a:ext cx="21121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66AFA4-A747-DCFD-7681-0009F1860599}"/>
                  </a:ext>
                </a:extLst>
              </p14:cNvPr>
              <p14:cNvContentPartPr/>
              <p14:nvPr/>
            </p14:nvContentPartPr>
            <p14:xfrm>
              <a:off x="8348212" y="2812461"/>
              <a:ext cx="92412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66AFA4-A747-DCFD-7681-0009F18605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39572" y="2803821"/>
                <a:ext cx="941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419BA1-A4B1-63D2-4F03-0FDF0866417E}"/>
                  </a:ext>
                </a:extLst>
              </p14:cNvPr>
              <p14:cNvContentPartPr/>
              <p14:nvPr/>
            </p14:nvContentPartPr>
            <p14:xfrm>
              <a:off x="11270332" y="546261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419BA1-A4B1-63D2-4F03-0FDF086641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61692" y="53726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90CD655-4072-1DD0-EF8A-F3271C41FA70}"/>
                  </a:ext>
                </a:extLst>
              </p14:cNvPr>
              <p14:cNvContentPartPr/>
              <p14:nvPr/>
            </p14:nvContentPartPr>
            <p14:xfrm>
              <a:off x="7115932" y="3159861"/>
              <a:ext cx="2145960" cy="31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90CD655-4072-1DD0-EF8A-F3271C41FA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06932" y="3150861"/>
                <a:ext cx="21636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460B846-05A4-8904-2424-C18E0E17BB31}"/>
                  </a:ext>
                </a:extLst>
              </p14:cNvPr>
              <p14:cNvContentPartPr/>
              <p14:nvPr/>
            </p14:nvContentPartPr>
            <p14:xfrm>
              <a:off x="8159572" y="2643621"/>
              <a:ext cx="967320" cy="2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460B846-05A4-8904-2424-C18E0E17BB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50572" y="2634621"/>
                <a:ext cx="98496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41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4374-530E-078F-45EC-FE8052C6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61F0E-80A6-52B3-5950-F4C26E07B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RNNs for language modeling</a:t>
            </a:r>
          </a:p>
          <a:p>
            <a:endParaRPr lang="en-US" dirty="0"/>
          </a:p>
          <a:p>
            <a:r>
              <a:rPr lang="en-US" dirty="0"/>
              <a:t>Generating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Greedy decoding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Beam search decoding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Training RNNs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Teacher forcing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Exposure bias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Alternatives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Minimum risk, reinforcement learning, GANs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38569-BAAD-FCC5-6428-C200B0D5ED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DACE89-5049-9D42-8713-0737A9D7485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31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D945-3655-9D34-DA7D-91A959B3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A9F27-4A3F-1FB3-1E9E-94BE70D63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8D29C-E9D6-2C09-C475-62B82E63E2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F08B9-8E8B-A1C5-BAA2-62D0CCD2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3" y="1828800"/>
            <a:ext cx="5720050" cy="3134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7E06E6-84EC-7CD9-8B84-C21AD9C88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85" y="1828800"/>
            <a:ext cx="5960532" cy="41397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5AC51B-1A9C-87F9-BC5D-52CD7B3D9FE6}"/>
                  </a:ext>
                </a:extLst>
              </p14:cNvPr>
              <p14:cNvContentPartPr/>
              <p14:nvPr/>
            </p14:nvContentPartPr>
            <p14:xfrm>
              <a:off x="10256572" y="634118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5AC51B-1A9C-87F9-BC5D-52CD7B3D9F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47932" y="63321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419BA1-A4B1-63D2-4F03-0FDF0866417E}"/>
                  </a:ext>
                </a:extLst>
              </p14:cNvPr>
              <p14:cNvContentPartPr/>
              <p14:nvPr/>
            </p14:nvContentPartPr>
            <p14:xfrm>
              <a:off x="11270332" y="546261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419BA1-A4B1-63D2-4F03-0FDF086641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61692" y="53726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72A872-74A1-AFB7-FB17-E4025841E2E1}"/>
                  </a:ext>
                </a:extLst>
              </p14:cNvPr>
              <p14:cNvContentPartPr/>
              <p14:nvPr/>
            </p14:nvContentPartPr>
            <p14:xfrm>
              <a:off x="7126012" y="4281621"/>
              <a:ext cx="2324880" cy="3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72A872-74A1-AFB7-FB17-E4025841E2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17372" y="4272981"/>
                <a:ext cx="23425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CC769A2-F2D3-DEAE-8855-DAA27F3A9217}"/>
                  </a:ext>
                </a:extLst>
              </p14:cNvPr>
              <p14:cNvContentPartPr/>
              <p14:nvPr/>
            </p14:nvContentPartPr>
            <p14:xfrm>
              <a:off x="7135732" y="4451901"/>
              <a:ext cx="2558160" cy="60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CC769A2-F2D3-DEAE-8855-DAA27F3A92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26732" y="4442901"/>
                <a:ext cx="2575800" cy="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185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A732-ECEE-7CC8-FCA0-36AB40A6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790F5-DC70-A2D7-FBFC-6723D0EA70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BAC7E-7B82-0AB4-AC98-2ABE137423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6F6544-A73F-E357-4582-1AA05978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71" y="1489691"/>
            <a:ext cx="6395933" cy="53683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08A21D6-FDED-3111-E5F2-5FCDDCBB0C8F}"/>
                  </a:ext>
                </a:extLst>
              </p14:cNvPr>
              <p14:cNvContentPartPr/>
              <p14:nvPr/>
            </p14:nvContentPartPr>
            <p14:xfrm>
              <a:off x="3190132" y="2602941"/>
              <a:ext cx="1102680" cy="30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08A21D6-FDED-3111-E5F2-5FCDDCBB0C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1492" y="2594301"/>
                <a:ext cx="11203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95ACE2D-24CE-5235-A6AB-A7AD8070EAB3}"/>
                  </a:ext>
                </a:extLst>
              </p14:cNvPr>
              <p14:cNvContentPartPr/>
              <p14:nvPr/>
            </p14:nvContentPartPr>
            <p14:xfrm>
              <a:off x="3199852" y="2792301"/>
              <a:ext cx="1036800" cy="11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95ACE2D-24CE-5235-A6AB-A7AD8070EA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0852" y="2783301"/>
                <a:ext cx="10544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6B99A71-B3B9-F1B9-C477-2CD7C2486B9D}"/>
                  </a:ext>
                </a:extLst>
              </p14:cNvPr>
              <p14:cNvContentPartPr/>
              <p14:nvPr/>
            </p14:nvContentPartPr>
            <p14:xfrm>
              <a:off x="3169972" y="3265701"/>
              <a:ext cx="1573920" cy="15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6B99A71-B3B9-F1B9-C477-2CD7C2486B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60972" y="3257061"/>
                <a:ext cx="159156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5542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A732-ECEE-7CC8-FCA0-36AB40A6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790F5-DC70-A2D7-FBFC-6723D0EA70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BAC7E-7B82-0AB4-AC98-2ABE137423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6F6544-A73F-E357-4582-1AA05978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71" y="1489691"/>
            <a:ext cx="6395933" cy="536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28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5FD9-F6EE-4A8B-7A9A-986B32DA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073EE-7A81-0969-4D02-B6C82FCD5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A0BDE-10B0-7716-0D53-7FE49422E8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AF6C7-7B4C-0AE9-1B93-DB6A0E955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189" y="2552546"/>
            <a:ext cx="6087325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47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65E2-EB33-8567-DABD-A67865A8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naïve seq2seq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6A7FA-A0D2-E254-4BFF-259183249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Big problem here</a:t>
            </a:r>
            <a:r>
              <a:rPr lang="en-US" dirty="0"/>
              <a:t>: we’re expecting a </a:t>
            </a:r>
            <a:r>
              <a:rPr lang="en-US" b="1" dirty="0"/>
              <a:t>lot</a:t>
            </a:r>
            <a:r>
              <a:rPr lang="en-US" dirty="0"/>
              <a:t> out of that final encoder context vector.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Essentially we’re asking it to save up everything it needs to know to then go ahead and spit out the text we want.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That’s a lot of info to squeeze into a 100-element vector</a:t>
            </a:r>
          </a:p>
          <a:p>
            <a:endParaRPr lang="en-US" dirty="0"/>
          </a:p>
          <a:p>
            <a:r>
              <a:rPr lang="en-US" b="1" dirty="0"/>
              <a:t>Idea</a:t>
            </a:r>
            <a:r>
              <a:rPr lang="en-US" dirty="0"/>
              <a:t>: What if we also let the decoder look at the original input while it is decoding the context?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it would need to be able to learn which parts of the original input were pertinent to what it was trying to do at any given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Solution: </a:t>
            </a:r>
            <a:r>
              <a:rPr lang="en-US" b="1" dirty="0"/>
              <a:t>Attention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AE13F-C139-F47E-DD6D-498BA4FE02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59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8157-E83B-962D-5117-D2AC9242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in sequence-to-sequence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6EDC0-D142-2F9F-6BC1-2CD2B1B14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1828800"/>
            <a:ext cx="6458182" cy="3657600"/>
          </a:xfrm>
        </p:spPr>
        <p:txBody>
          <a:bodyPr/>
          <a:lstStyle/>
          <a:p>
            <a:r>
              <a:rPr lang="en-US" b="1" dirty="0"/>
              <a:t>Basic idea</a:t>
            </a:r>
            <a:r>
              <a:rPr lang="en-US" dirty="0"/>
              <a:t>: The decoder will have access to all the output from the encoder (not just the final output), but will learn a </a:t>
            </a:r>
            <a:r>
              <a:rPr lang="en-US" b="1" dirty="0"/>
              <a:t>weighting function</a:t>
            </a:r>
            <a:r>
              <a:rPr lang="en-US" dirty="0"/>
              <a:t> for how important any individual output is at a given timestep. 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AE853-A411-26E8-C088-F0D7BBA6AE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B57436-3DA7-7A98-1480-BF77D1C9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71" y="2036211"/>
            <a:ext cx="2942256" cy="468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C2AE4A-6BCE-95AA-3385-FDE045CD2629}"/>
              </a:ext>
            </a:extLst>
          </p:cNvPr>
          <p:cNvSpPr txBox="1"/>
          <p:nvPr/>
        </p:nvSpPr>
        <p:spPr>
          <a:xfrm>
            <a:off x="7912171" y="1671056"/>
            <a:ext cx="3177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Decoder (with attention)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6E995D-CCBE-9199-AB37-20259A34E70F}"/>
              </a:ext>
            </a:extLst>
          </p:cNvPr>
          <p:cNvSpPr txBox="1">
            <a:spLocks/>
          </p:cNvSpPr>
          <p:nvPr/>
        </p:nvSpPr>
        <p:spPr>
          <a:xfrm>
            <a:off x="1102784" y="3429001"/>
            <a:ext cx="2038350" cy="417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4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Encoder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9AFCEA5-811E-4DEB-B7C5-E23D6882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84" y="3866322"/>
            <a:ext cx="20383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0D92810D-7994-0EF8-6F23-3E0AF1515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01" y="3774386"/>
            <a:ext cx="20383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B92DE96-E443-C2A1-E5CA-7031C99985F3}"/>
              </a:ext>
            </a:extLst>
          </p:cNvPr>
          <p:cNvSpPr txBox="1">
            <a:spLocks/>
          </p:cNvSpPr>
          <p:nvPr/>
        </p:nvSpPr>
        <p:spPr>
          <a:xfrm>
            <a:off x="4831201" y="3429000"/>
            <a:ext cx="3177044" cy="417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4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Decoder (no attention)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F93C190-C8A7-59A8-F86D-8FDA4DFA289B}"/>
                  </a:ext>
                </a:extLst>
              </p14:cNvPr>
              <p14:cNvContentPartPr/>
              <p14:nvPr/>
            </p14:nvContentPartPr>
            <p14:xfrm>
              <a:off x="8347492" y="1945581"/>
              <a:ext cx="2686680" cy="3263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F93C190-C8A7-59A8-F86D-8FDA4DFA28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38852" y="1936581"/>
                <a:ext cx="2704320" cy="328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8670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B538-F007-1BDC-D01E-114A94CE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E5B74-948F-F747-5700-F80899878A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B9890-A11D-8988-E9D2-DF3154326E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757D2-F255-387E-274E-8199CE632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44331"/>
            <a:ext cx="6096000" cy="5326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4845E-5FC1-E359-BEEE-47B1DFC5D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2" y="1544331"/>
            <a:ext cx="4721158" cy="32252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8972CD8-42B4-58B2-D033-8FD081C43F01}"/>
                  </a:ext>
                </a:extLst>
              </p14:cNvPr>
              <p14:cNvContentPartPr/>
              <p14:nvPr/>
            </p14:nvContentPartPr>
            <p14:xfrm>
              <a:off x="5594932" y="3100461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8972CD8-42B4-58B2-D033-8FD081C43F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6292" y="309146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6E73CA-40C2-E2E6-6829-7D5795623672}"/>
                  </a:ext>
                </a:extLst>
              </p14:cNvPr>
              <p14:cNvContentPartPr/>
              <p14:nvPr/>
            </p14:nvContentPartPr>
            <p14:xfrm>
              <a:off x="5556052" y="3070581"/>
              <a:ext cx="99000" cy="327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6E73CA-40C2-E2E6-6829-7D57956236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7052" y="3061941"/>
                <a:ext cx="1166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D0FFDF-89F2-D569-2B25-03EA9A249268}"/>
                  </a:ext>
                </a:extLst>
              </p14:cNvPr>
              <p14:cNvContentPartPr/>
              <p14:nvPr/>
            </p14:nvContentPartPr>
            <p14:xfrm>
              <a:off x="5424652" y="4691301"/>
              <a:ext cx="199440" cy="676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D0FFDF-89F2-D569-2B25-03EA9A2492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15652" y="4682301"/>
                <a:ext cx="217080" cy="6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930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BFA7-BCA1-0C67-0C88-9C1D0F24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CAFCE-70EE-07E3-C6CD-9EDF8271D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659" y="1828800"/>
            <a:ext cx="9753600" cy="3657600"/>
          </a:xfrm>
        </p:spPr>
        <p:txBody>
          <a:bodyPr/>
          <a:lstStyle/>
          <a:p>
            <a:r>
              <a:rPr lang="en-US" dirty="0"/>
              <a:t>Without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8C24F-1966-84DC-DD30-D1C85D48F3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60BCC7-5E1D-3E05-35A8-73FAEE0075D4}"/>
                  </a:ext>
                </a:extLst>
              </p14:cNvPr>
              <p14:cNvContentPartPr/>
              <p14:nvPr/>
            </p14:nvContentPartPr>
            <p14:xfrm>
              <a:off x="2176372" y="115250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60BCC7-5E1D-3E05-35A8-73FAEE0075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7732" y="114350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FA25FA0-05C1-2D4D-692E-119F9469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17" y="2288608"/>
            <a:ext cx="6087325" cy="197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762EA0-61FE-E9DD-27AD-E7F5CB7F6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542" y="2288608"/>
            <a:ext cx="5382376" cy="209579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994441-39C9-642A-8406-9222AF5C78BE}"/>
              </a:ext>
            </a:extLst>
          </p:cNvPr>
          <p:cNvSpPr txBox="1">
            <a:spLocks/>
          </p:cNvSpPr>
          <p:nvPr/>
        </p:nvSpPr>
        <p:spPr>
          <a:xfrm>
            <a:off x="6741100" y="1828800"/>
            <a:ext cx="4218824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4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attention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C11601-651A-A8C5-CBAB-92E8660B43EA}"/>
                  </a:ext>
                </a:extLst>
              </p14:cNvPr>
              <p14:cNvContentPartPr/>
              <p14:nvPr/>
            </p14:nvContentPartPr>
            <p14:xfrm>
              <a:off x="685612" y="4213581"/>
              <a:ext cx="462240" cy="11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C11601-651A-A8C5-CBAB-92E8660B43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6612" y="4204941"/>
                <a:ext cx="4798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8EC085-050D-6DA2-F721-1662BA2CC862}"/>
                  </a:ext>
                </a:extLst>
              </p14:cNvPr>
              <p14:cNvContentPartPr/>
              <p14:nvPr/>
            </p14:nvContentPartPr>
            <p14:xfrm>
              <a:off x="2892052" y="4233741"/>
              <a:ext cx="49392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8EC085-050D-6DA2-F721-1662BA2CC8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3412" y="4224741"/>
                <a:ext cx="511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EA73810-3DAE-95A8-6221-F947CED72F83}"/>
                  </a:ext>
                </a:extLst>
              </p14:cNvPr>
              <p14:cNvContentPartPr/>
              <p14:nvPr/>
            </p14:nvContentPartPr>
            <p14:xfrm>
              <a:off x="6718852" y="4372701"/>
              <a:ext cx="47628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EA73810-3DAE-95A8-6221-F947CED72F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09852" y="4364061"/>
                <a:ext cx="493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B2C185-B52F-FB09-2102-5F137BEB0ED7}"/>
                  </a:ext>
                </a:extLst>
              </p14:cNvPr>
              <p14:cNvContentPartPr/>
              <p14:nvPr/>
            </p14:nvContentPartPr>
            <p14:xfrm>
              <a:off x="8875252" y="4382781"/>
              <a:ext cx="5720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B2C185-B52F-FB09-2102-5F137BEB0E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66252" y="4374141"/>
                <a:ext cx="589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6810219-5FBF-0899-6A33-17A4463BA64B}"/>
                  </a:ext>
                </a:extLst>
              </p14:cNvPr>
              <p14:cNvContentPartPr/>
              <p14:nvPr/>
            </p14:nvContentPartPr>
            <p14:xfrm>
              <a:off x="6250852" y="5913501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6810219-5FBF-0899-6A33-17A4463BA6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2212" y="590450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769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1E06-C050-6B39-1050-D9FA76F0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33A44-EF29-EBE2-A27B-A61AB32F1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1828800"/>
            <a:ext cx="6052700" cy="3657600"/>
          </a:xfrm>
        </p:spPr>
        <p:txBody>
          <a:bodyPr/>
          <a:lstStyle/>
          <a:p>
            <a:r>
              <a:rPr lang="en-US" b="1" dirty="0"/>
              <a:t>Basic idea</a:t>
            </a:r>
            <a:r>
              <a:rPr lang="en-US" dirty="0"/>
              <a:t>: Use one RNN (attender) to generate attention weights over a sequence, then a second RNN (predictor) to make predictions from the attention-weighted sequence</a:t>
            </a:r>
          </a:p>
          <a:p>
            <a:endParaRPr lang="en-US" b="1" dirty="0"/>
          </a:p>
          <a:p>
            <a:r>
              <a:rPr lang="en-US" dirty="0"/>
              <a:t>Dual training objective which encourages attention weights to be sparse, but predictor to be accurate.</a:t>
            </a:r>
          </a:p>
          <a:p>
            <a:endParaRPr lang="en-US" dirty="0"/>
          </a:p>
          <a:p>
            <a:r>
              <a:rPr lang="en-US" dirty="0"/>
              <a:t>In theory, leads to only important information (stuff needed for prediction) to be attended to.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F893F-C22B-04AB-0D88-3B24CEEE9B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77811F-C85C-2B13-F883-5A0749E8537F}"/>
              </a:ext>
            </a:extLst>
          </p:cNvPr>
          <p:cNvGrpSpPr/>
          <p:nvPr/>
        </p:nvGrpSpPr>
        <p:grpSpPr>
          <a:xfrm>
            <a:off x="7167036" y="1600201"/>
            <a:ext cx="3603846" cy="4884961"/>
            <a:chOff x="7299238" y="1744351"/>
            <a:chExt cx="3603846" cy="48849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A6B2B70-3F11-F360-9589-0C8D6AF8786B}"/>
                </a:ext>
              </a:extLst>
            </p:cNvPr>
            <p:cNvSpPr/>
            <p:nvPr/>
          </p:nvSpPr>
          <p:spPr>
            <a:xfrm>
              <a:off x="7490998" y="5211833"/>
              <a:ext cx="3255676" cy="5194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Attender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AE98754-597F-54FB-C2C7-6E93924EECE6}"/>
                </a:ext>
              </a:extLst>
            </p:cNvPr>
            <p:cNvSpPr/>
            <p:nvPr/>
          </p:nvSpPr>
          <p:spPr>
            <a:xfrm>
              <a:off x="7490998" y="2654500"/>
              <a:ext cx="3255676" cy="51944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Predictor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1039FD3-374E-CFE0-2D20-CA923FD92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1313" y="5810921"/>
              <a:ext cx="0" cy="3987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0FA53C-8CD0-A26B-0725-5E9FAEDFEB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1939" y="5807537"/>
              <a:ext cx="0" cy="4021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A0831E5-C9C2-7A46-6EE8-5D53E1E52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2830" y="5807537"/>
              <a:ext cx="0" cy="4021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ACACE39-E9AD-686C-4D57-760C6F9B1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4819" y="5810919"/>
              <a:ext cx="0" cy="3987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B24719D-9EFE-7736-2CB6-598E80A0C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2371" y="5807537"/>
              <a:ext cx="0" cy="3987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9D51DC-59DF-1253-C1F7-775B3A9BF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6144" y="2217365"/>
              <a:ext cx="0" cy="3987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F89E58-F6AE-CD3D-2637-9AB7CE99A3B9}"/>
                </a:ext>
              </a:extLst>
            </p:cNvPr>
            <p:cNvSpPr txBox="1"/>
            <p:nvPr/>
          </p:nvSpPr>
          <p:spPr>
            <a:xfrm>
              <a:off x="7404102" y="3608831"/>
              <a:ext cx="3498982" cy="461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are a </a:t>
              </a:r>
              <a:r>
                <a:rPr lang="en-US" sz="2400" dirty="0"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huge jerk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B7D892-E633-7AB3-B0D4-32C460AF655C}"/>
                </a:ext>
              </a:extLst>
            </p:cNvPr>
            <p:cNvSpPr txBox="1"/>
            <p:nvPr/>
          </p:nvSpPr>
          <p:spPr>
            <a:xfrm>
              <a:off x="7299238" y="1744351"/>
              <a:ext cx="3498982" cy="461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Prediction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77073B-6EC6-E931-1187-CEEF673B6B12}"/>
                </a:ext>
              </a:extLst>
            </p:cNvPr>
            <p:cNvSpPr txBox="1"/>
            <p:nvPr/>
          </p:nvSpPr>
          <p:spPr>
            <a:xfrm>
              <a:off x="7404102" y="6167648"/>
              <a:ext cx="3498982" cy="461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You are a huge jerk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BBF824F-84F1-2609-8D1D-B8A7567D39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1313" y="4816467"/>
              <a:ext cx="0" cy="3987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84E6CB-3BFC-66E1-D46D-1BEA4D961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1939" y="4813083"/>
              <a:ext cx="0" cy="4021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235E14-91AB-7098-03E9-7D2C325D5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2830" y="4813083"/>
              <a:ext cx="0" cy="4021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51165E2-4F95-4C37-FF14-F4A1C60A0A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4819" y="4816465"/>
              <a:ext cx="0" cy="3987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FFAE09D-D6F4-24D3-1A75-09D740F82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2371" y="4813083"/>
              <a:ext cx="0" cy="3987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500E994-97F3-B776-BCB5-EAA49A5B7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1313" y="3291183"/>
              <a:ext cx="0" cy="3987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8F6E48B-13CD-53D0-F708-6C603922E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1939" y="3287799"/>
              <a:ext cx="0" cy="4021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76A4E8-C434-7839-C828-CB14C12B7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2830" y="3287799"/>
              <a:ext cx="0" cy="4021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00E2879-A480-4CFB-62FF-A15CE52C05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4819" y="3291182"/>
              <a:ext cx="0" cy="3987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140B2F8-A912-B371-FB87-8710498D28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2371" y="3287799"/>
              <a:ext cx="0" cy="3987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2164E46-2355-24D9-BE66-25C1BA79C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1313" y="4070497"/>
              <a:ext cx="0" cy="3987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882EFC-7450-638B-E96C-FC47C6D83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1939" y="4067113"/>
              <a:ext cx="0" cy="4021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95066A4-84CF-F65A-F258-C2B79EBEBE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2830" y="4067113"/>
              <a:ext cx="0" cy="4021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F3D41D1-2FF8-9F3A-F956-7519FEA8C8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4819" y="4070495"/>
              <a:ext cx="0" cy="3987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BAF6143-3456-572D-F0CD-EE824DB38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2371" y="4067113"/>
              <a:ext cx="0" cy="3987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761393-2D82-021C-C28D-D3D2CD3238A6}"/>
                </a:ext>
              </a:extLst>
            </p:cNvPr>
            <p:cNvSpPr txBox="1"/>
            <p:nvPr/>
          </p:nvSpPr>
          <p:spPr>
            <a:xfrm>
              <a:off x="7404102" y="4403887"/>
              <a:ext cx="3498982" cy="461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    0     0   0     1      1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383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5A1D-2F30-69CF-9D94-DE596AF9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classification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1B812-CA18-E276-3EF0-6E3ACB08DF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A4060-2F6A-DF0D-75C3-45B484DC2D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ED8C8-7E5E-9B1B-AB95-4D561A54A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744"/>
            <a:ext cx="6616148" cy="3945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AA158D-8311-9908-E065-322E637E4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148" y="1612744"/>
            <a:ext cx="5514827" cy="25396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372BE8-4534-6F97-3EBB-FE1AF8C9DCB7}"/>
                  </a:ext>
                </a:extLst>
              </p14:cNvPr>
              <p14:cNvContentPartPr/>
              <p14:nvPr/>
            </p14:nvContentPartPr>
            <p14:xfrm>
              <a:off x="456652" y="4611021"/>
              <a:ext cx="850320" cy="10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372BE8-4534-6F97-3EBB-FE1AF8C9DC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012" y="4602021"/>
                <a:ext cx="8679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9EDF651-6D99-5C38-9772-94E9F4DD575C}"/>
                  </a:ext>
                </a:extLst>
              </p14:cNvPr>
              <p14:cNvContentPartPr/>
              <p14:nvPr/>
            </p14:nvContentPartPr>
            <p14:xfrm>
              <a:off x="7046452" y="1812381"/>
              <a:ext cx="999000" cy="16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9EDF651-6D99-5C38-9772-94E9F4DD57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37812" y="1803381"/>
                <a:ext cx="10166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D8B8AF5-0958-925A-D908-912E253E7E12}"/>
                  </a:ext>
                </a:extLst>
              </p14:cNvPr>
              <p14:cNvContentPartPr/>
              <p14:nvPr/>
            </p14:nvContentPartPr>
            <p14:xfrm>
              <a:off x="4651372" y="5501301"/>
              <a:ext cx="153720" cy="25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D8B8AF5-0958-925A-D908-912E253E7E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42372" y="5492661"/>
                <a:ext cx="1713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496C659-9929-4425-5149-D11C2C9DB634}"/>
                  </a:ext>
                </a:extLst>
              </p14:cNvPr>
              <p14:cNvContentPartPr/>
              <p14:nvPr/>
            </p14:nvContentPartPr>
            <p14:xfrm>
              <a:off x="11349892" y="2723901"/>
              <a:ext cx="75528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496C659-9929-4425-5149-D11C2C9DB6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41252" y="2714901"/>
                <a:ext cx="7729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1151901-7270-E147-7823-3B61F07B1F00}"/>
                  </a:ext>
                </a:extLst>
              </p14:cNvPr>
              <p14:cNvContentPartPr/>
              <p14:nvPr/>
            </p14:nvContentPartPr>
            <p14:xfrm>
              <a:off x="10355932" y="6350541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1151901-7270-E147-7823-3B61F07B1F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46932" y="634190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1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4374-530E-078F-45EC-FE8052C6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Sequence-to-sequence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61F0E-80A6-52B3-5950-F4C26E07B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Basic idea</a:t>
            </a:r>
            <a:r>
              <a:rPr lang="en-US" dirty="0"/>
              <a:t>: run an entire sequence through an RNN (the </a:t>
            </a:r>
            <a:r>
              <a:rPr lang="en-US" b="1" dirty="0"/>
              <a:t>encoder</a:t>
            </a:r>
            <a:r>
              <a:rPr lang="en-US" dirty="0"/>
              <a:t>), and then give the final vector it makes (the </a:t>
            </a:r>
            <a:r>
              <a:rPr lang="en-US" b="1" dirty="0"/>
              <a:t>context</a:t>
            </a:r>
            <a:r>
              <a:rPr lang="en-US" dirty="0"/>
              <a:t>) to another RNN (the </a:t>
            </a:r>
            <a:r>
              <a:rPr lang="en-US" b="1" dirty="0"/>
              <a:t>decoder</a:t>
            </a:r>
            <a:r>
              <a:rPr lang="en-US" dirty="0"/>
              <a:t>) to generate a new text sequence with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38569-BAAD-FCC5-6428-C200B0D5ED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DACE89-5049-9D42-8713-0737A9D7485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EA5889-C011-FF9D-9F47-1EB1466E8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162" y="3429000"/>
            <a:ext cx="6296438" cy="279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F70052-8323-D5F6-3D38-5F4C6D7F8CFE}"/>
              </a:ext>
            </a:extLst>
          </p:cNvPr>
          <p:cNvSpPr txBox="1"/>
          <p:nvPr/>
        </p:nvSpPr>
        <p:spPr>
          <a:xfrm>
            <a:off x="2671970" y="6294683"/>
            <a:ext cx="6097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https://stanford.edu/~shervine/teaching/cs-230/cheatsheet-recurrent-neural-networks</a:t>
            </a:r>
          </a:p>
        </p:txBody>
      </p:sp>
    </p:spTree>
    <p:extLst>
      <p:ext uri="{BB962C8B-B14F-4D97-AF65-F5344CB8AC3E}">
        <p14:creationId xmlns:p14="http://schemas.microsoft.com/office/powerpoint/2010/main" val="313808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5A2B-175B-A1BA-E30C-2C1B8978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classification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6F967-084E-A780-E159-B0C3613D2C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CB064-4FC2-B2D3-FE5F-6533D33E52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340505-DBEA-E762-DC45-58907CB0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97" y="1561361"/>
            <a:ext cx="10602805" cy="52966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EC5B787-4442-F9C9-BB35-DCFEFE017CDE}"/>
                  </a:ext>
                </a:extLst>
              </p14:cNvPr>
              <p14:cNvContentPartPr/>
              <p14:nvPr/>
            </p14:nvContentPartPr>
            <p14:xfrm>
              <a:off x="1321732" y="3766461"/>
              <a:ext cx="10486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EC5B787-4442-F9C9-BB35-DCFEFE017C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2732" y="3757821"/>
                <a:ext cx="1066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05F4D57-A5AB-8246-5963-0709A5FF20A8}"/>
                  </a:ext>
                </a:extLst>
              </p14:cNvPr>
              <p14:cNvContentPartPr/>
              <p14:nvPr/>
            </p14:nvContentPartPr>
            <p14:xfrm>
              <a:off x="1331092" y="5585541"/>
              <a:ext cx="55620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05F4D57-A5AB-8246-5963-0709A5FF20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2452" y="5576541"/>
                <a:ext cx="573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EBFF778-3150-497F-99EF-819E028FDBB3}"/>
                  </a:ext>
                </a:extLst>
              </p14:cNvPr>
              <p14:cNvContentPartPr/>
              <p14:nvPr/>
            </p14:nvContentPartPr>
            <p14:xfrm>
              <a:off x="1351612" y="5932221"/>
              <a:ext cx="4330440" cy="2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EBFF778-3150-497F-99EF-819E028FDB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2612" y="5923221"/>
                <a:ext cx="43480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F871AC-8A47-B01E-8104-036FE4C23B17}"/>
                  </a:ext>
                </a:extLst>
              </p14:cNvPr>
              <p14:cNvContentPartPr/>
              <p14:nvPr/>
            </p14:nvContentPartPr>
            <p14:xfrm>
              <a:off x="1341532" y="3406821"/>
              <a:ext cx="2241720" cy="12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F871AC-8A47-B01E-8104-036FE4C23B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32532" y="3398181"/>
                <a:ext cx="22593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F1E5A8A-080C-57AB-4B51-55A10DF7B820}"/>
                  </a:ext>
                </a:extLst>
              </p14:cNvPr>
              <p14:cNvContentPartPr/>
              <p14:nvPr/>
            </p14:nvContentPartPr>
            <p14:xfrm>
              <a:off x="4879612" y="4094061"/>
              <a:ext cx="2245320" cy="51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F1E5A8A-080C-57AB-4B51-55A10DF7B8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70612" y="4085061"/>
                <a:ext cx="22629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602835F-7609-A20C-F8EE-46A5167508D7}"/>
                  </a:ext>
                </a:extLst>
              </p14:cNvPr>
              <p14:cNvContentPartPr/>
              <p14:nvPr/>
            </p14:nvContentPartPr>
            <p14:xfrm>
              <a:off x="4362652" y="2484501"/>
              <a:ext cx="991440" cy="10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602835F-7609-A20C-F8EE-46A5167508D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54012" y="2475501"/>
                <a:ext cx="1009080" cy="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5764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F77C-5380-E1BA-F5E2-09D4BD44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2DE19-DF7E-3E54-0E48-3B2C89601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B8FE3-A9CF-9D28-D8C4-BC49A4AA45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413889-677D-FA0A-5803-B0F6862BA76C}"/>
                  </a:ext>
                </a:extLst>
              </p14:cNvPr>
              <p14:cNvContentPartPr/>
              <p14:nvPr/>
            </p14:nvContentPartPr>
            <p14:xfrm>
              <a:off x="10624852" y="596282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413889-677D-FA0A-5803-B0F6862BA7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15852" y="595418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A903869-BDE8-459B-EE8B-26DF9B493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608" y="1980711"/>
            <a:ext cx="8268854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74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4F7E-1753-8425-3247-2D8DF4C1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910B1-D9B0-C600-21F0-B8D5030338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653A3-937F-DDA4-4034-81873FA8E0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63756-0124-9B98-9D0C-0146C3E6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9866"/>
            <a:ext cx="11277599" cy="53281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B8BEDEC-9F33-B504-4A33-C32078B8BCF7}"/>
                  </a:ext>
                </a:extLst>
              </p14:cNvPr>
              <p14:cNvContentPartPr/>
              <p14:nvPr/>
            </p14:nvContentPartPr>
            <p14:xfrm>
              <a:off x="2285812" y="6648621"/>
              <a:ext cx="465120" cy="11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B8BEDEC-9F33-B504-4A33-C32078B8BC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6812" y="6639981"/>
                <a:ext cx="4827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E9A02B-790D-B1D1-29F4-E848A35545C4}"/>
                  </a:ext>
                </a:extLst>
              </p14:cNvPr>
              <p14:cNvContentPartPr/>
              <p14:nvPr/>
            </p14:nvContentPartPr>
            <p14:xfrm>
              <a:off x="10604332" y="5545581"/>
              <a:ext cx="360" cy="2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E9A02B-790D-B1D1-29F4-E848A35545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95692" y="5536581"/>
                <a:ext cx="18000" cy="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5352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6E4E-9C2B-492B-8F56-7EFF11BD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model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1C182-795A-6E5E-6126-460CB204C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3EFB8-8AB4-AE1E-2435-D02304F9CF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4590F8-EC92-615B-B132-226704B11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46413"/>
            <a:ext cx="7430537" cy="2762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A5241D-2380-890C-507E-B5E989457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7" y="4338764"/>
            <a:ext cx="7449590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26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6E4E-9C2B-492B-8F56-7EFF11BD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model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1C182-795A-6E5E-6126-460CB204C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3EFB8-8AB4-AE1E-2435-D02304F9CF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3B57DA-780C-A77A-16C0-37276E2C0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812595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15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040A-1D10-B0D4-DD48-CEDED5A1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loading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9BFE2-B227-5CFC-76C5-1957BA883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7636F-0D83-7E9B-5E83-2998246758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93A388-5C8A-ACEA-46AD-2657D9D8E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87" y="2352493"/>
            <a:ext cx="5506218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02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040A-1D10-B0D4-DD48-CEDED5A1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loading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9BFE2-B227-5CFC-76C5-1957BA883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7636F-0D83-7E9B-5E83-2998246758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A54E1C-18D9-B831-9F79-B67B199F1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02" y="1828800"/>
            <a:ext cx="8106906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36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4374-530E-078F-45EC-FE8052C6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61F0E-80A6-52B3-5950-F4C26E07B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Sequence-to-sequence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 application: translation</a:t>
            </a:r>
          </a:p>
          <a:p>
            <a:endParaRPr lang="en-US" dirty="0"/>
          </a:p>
          <a:p>
            <a:r>
              <a:rPr lang="en-US" dirty="0"/>
              <a:t>Attention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Improves performance of sequence-to-sequence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Improves interpretability of classifiers</a:t>
            </a:r>
          </a:p>
          <a:p>
            <a:endParaRPr lang="en-US" dirty="0"/>
          </a:p>
          <a:p>
            <a:r>
              <a:rPr lang="en-US" dirty="0"/>
              <a:t>Model saving/loading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38569-BAAD-FCC5-6428-C200B0D5ED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DACE89-5049-9D42-8713-0737A9D7485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4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4AC6-338F-2253-DA69-B950025D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Sequence-to-sequence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61C10-C2FF-7C1E-CB16-464CD1370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D527A-C790-99C8-66FE-9691AAFD5D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DACE89-5049-9D42-8713-0737A9D7485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CCBA1-5A93-5567-887F-8537A0025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22" y="2283442"/>
            <a:ext cx="8392696" cy="3191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D7D8E2-00EA-50B6-1F8D-5C33D712025D}"/>
              </a:ext>
            </a:extLst>
          </p:cNvPr>
          <p:cNvSpPr txBox="1"/>
          <p:nvPr/>
        </p:nvSpPr>
        <p:spPr>
          <a:xfrm>
            <a:off x="3575602" y="5909737"/>
            <a:ext cx="6097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https://courses.engr.illinois.edu/cs447/fa2020/Slides/Lecture12.pdf</a:t>
            </a:r>
          </a:p>
        </p:txBody>
      </p:sp>
    </p:spTree>
    <p:extLst>
      <p:ext uri="{BB962C8B-B14F-4D97-AF65-F5344CB8AC3E}">
        <p14:creationId xmlns:p14="http://schemas.microsoft.com/office/powerpoint/2010/main" val="271645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F92E-AC83-18C8-B7E6-BC2AC793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F5747-C0EC-D402-FB7B-7B1718E24A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28182" y="1828800"/>
            <a:ext cx="4144617" cy="3657600"/>
          </a:xfrm>
        </p:spPr>
        <p:txBody>
          <a:bodyPr/>
          <a:lstStyle/>
          <a:p>
            <a:r>
              <a:rPr lang="en-US" dirty="0"/>
              <a:t>Sequence tagging will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D9361-6E36-E8C4-F6B3-C46C629832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DACE89-5049-9D42-8713-0737A9D7485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9C1DAB-B5C2-8294-D71E-96878A0D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3839111" cy="990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247F63-B4B6-0068-DD54-8ADF1B2D4D86}"/>
              </a:ext>
            </a:extLst>
          </p:cNvPr>
          <p:cNvSpPr txBox="1"/>
          <p:nvPr/>
        </p:nvSpPr>
        <p:spPr>
          <a:xfrm>
            <a:off x="1219200" y="2816761"/>
            <a:ext cx="6097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https://courses.engr.illinois.edu/cs447/fa2020/Slides/Lecture13.pdf</a:t>
            </a:r>
          </a:p>
        </p:txBody>
      </p:sp>
    </p:spTree>
    <p:extLst>
      <p:ext uri="{BB962C8B-B14F-4D97-AF65-F5344CB8AC3E}">
        <p14:creationId xmlns:p14="http://schemas.microsoft.com/office/powerpoint/2010/main" val="230852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F92E-AC83-18C8-B7E6-BC2AC793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F5747-C0EC-D402-FB7B-7B1718E24A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35686" y="1828800"/>
            <a:ext cx="3737113" cy="3657600"/>
          </a:xfrm>
        </p:spPr>
        <p:txBody>
          <a:bodyPr/>
          <a:lstStyle/>
          <a:p>
            <a:r>
              <a:rPr lang="en-US" dirty="0"/>
              <a:t>Sequence tagging won’t work!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D9361-6E36-E8C4-F6B3-C46C629832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DACE89-5049-9D42-8713-0737A9D7485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9C1DAB-B5C2-8294-D71E-96878A0D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3839111" cy="990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1147B9-D31D-B4E7-ACDD-B66B26A3C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819538"/>
            <a:ext cx="6173061" cy="3191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247F63-B4B6-0068-DD54-8ADF1B2D4D86}"/>
              </a:ext>
            </a:extLst>
          </p:cNvPr>
          <p:cNvSpPr txBox="1"/>
          <p:nvPr/>
        </p:nvSpPr>
        <p:spPr>
          <a:xfrm>
            <a:off x="1219200" y="6099849"/>
            <a:ext cx="6097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https://courses.engr.illinois.edu/cs447/fa2020/Slides/Lecture13.pdf</a:t>
            </a:r>
          </a:p>
        </p:txBody>
      </p:sp>
    </p:spTree>
    <p:extLst>
      <p:ext uri="{BB962C8B-B14F-4D97-AF65-F5344CB8AC3E}">
        <p14:creationId xmlns:p14="http://schemas.microsoft.com/office/powerpoint/2010/main" val="417122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83CD-DCC4-9259-29E3-8ACD2AEA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6CF25-BF6B-A8D7-F5CB-2EA82362E4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55574" y="1822676"/>
            <a:ext cx="1434549" cy="499265"/>
          </a:xfrm>
        </p:spPr>
        <p:txBody>
          <a:bodyPr/>
          <a:lstStyle/>
          <a:p>
            <a:r>
              <a:rPr lang="en-US" dirty="0"/>
              <a:t>GRU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471E8-0CB9-C576-1476-0C8034A760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DACE89-5049-9D42-8713-0737A9D7485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E8C45963-0888-24B1-C9D8-2A97FDB40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5" y="1798983"/>
            <a:ext cx="5883965" cy="294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E1DD81F7-5FF0-A1BA-A7B3-1997D76B1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520" y="1564258"/>
            <a:ext cx="6558448" cy="448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2E53D37-CECA-BC8B-0588-66A5BB934D36}"/>
              </a:ext>
            </a:extLst>
          </p:cNvPr>
          <p:cNvSpPr txBox="1">
            <a:spLocks/>
          </p:cNvSpPr>
          <p:nvPr/>
        </p:nvSpPr>
        <p:spPr>
          <a:xfrm>
            <a:off x="8621368" y="1798983"/>
            <a:ext cx="1434549" cy="49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4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LSTM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CCF71-2C61-1657-72C4-1ABB17EE3985}"/>
              </a:ext>
            </a:extLst>
          </p:cNvPr>
          <p:cNvSpPr txBox="1"/>
          <p:nvPr/>
        </p:nvSpPr>
        <p:spPr>
          <a:xfrm>
            <a:off x="1272209" y="4764659"/>
            <a:ext cx="37868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https://en.wikipedia.org/wiki/Gated_recurrent_unit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5EA528-F5CD-364F-0EB2-8205815C8F07}"/>
              </a:ext>
            </a:extLst>
          </p:cNvPr>
          <p:cNvSpPr/>
          <p:nvPr/>
        </p:nvSpPr>
        <p:spPr>
          <a:xfrm>
            <a:off x="5665304" y="4591878"/>
            <a:ext cx="6441664" cy="146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9CFF0-DDEA-CC63-E252-980A274367A8}"/>
              </a:ext>
            </a:extLst>
          </p:cNvPr>
          <p:cNvSpPr txBox="1"/>
          <p:nvPr/>
        </p:nvSpPr>
        <p:spPr>
          <a:xfrm>
            <a:off x="7337564" y="4764659"/>
            <a:ext cx="3690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https://en.wikipedia.org/wiki/Long_short-term_memory</a:t>
            </a:r>
          </a:p>
        </p:txBody>
      </p:sp>
    </p:spTree>
    <p:extLst>
      <p:ext uri="{BB962C8B-B14F-4D97-AF65-F5344CB8AC3E}">
        <p14:creationId xmlns:p14="http://schemas.microsoft.com/office/powerpoint/2010/main" val="138782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FE82-D970-2097-C4F5-6C9471E1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the translation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3217D-D3AB-6CE3-82B5-F8008E15AD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32A93-3D2D-A8D9-EB96-85034016C49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DACE89-5049-9D42-8713-0737A9D7485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559BF-04E8-4E45-741D-279CDABAA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4563112" cy="438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DBD6F3-D284-A73C-4DE6-92F7D81A5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67011"/>
            <a:ext cx="6620799" cy="485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068C64-0CA9-0CF2-F67A-C50403CE1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909592"/>
            <a:ext cx="795448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FE82-D970-2097-C4F5-6C9471E1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the translation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3217D-D3AB-6CE3-82B5-F8008E15AD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A1EC90-EB3D-3CE3-0EA7-B891A6C1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5144218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1976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28901</TotalTime>
  <Words>647</Words>
  <Application>Microsoft Office PowerPoint</Application>
  <PresentationFormat>Widescreen</PresentationFormat>
  <Paragraphs>147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Source Sans Pro</vt:lpstr>
      <vt:lpstr>Source Sans Pro Light</vt:lpstr>
      <vt:lpstr>1_Custom Design</vt:lpstr>
      <vt:lpstr>Sequence-to-Sequence Models and Attention</vt:lpstr>
      <vt:lpstr>Last lecture</vt:lpstr>
      <vt:lpstr>Sequence-to-sequence models</vt:lpstr>
      <vt:lpstr>Sequence-to-sequence models</vt:lpstr>
      <vt:lpstr>Machine translation</vt:lpstr>
      <vt:lpstr>Machine translation</vt:lpstr>
      <vt:lpstr>Gated Recurrent Unit (GRU)</vt:lpstr>
      <vt:lpstr>Downloading the translation dataset</vt:lpstr>
      <vt:lpstr>Downloading the translation dataset</vt:lpstr>
      <vt:lpstr>Seq2Seq tutorial</vt:lpstr>
      <vt:lpstr>Text preprocessing</vt:lpstr>
      <vt:lpstr>Text preprocessing</vt:lpstr>
      <vt:lpstr>Text preprocessing</vt:lpstr>
      <vt:lpstr>Model classes</vt:lpstr>
      <vt:lpstr>Sequence-to-sequence components</vt:lpstr>
      <vt:lpstr>Training code</vt:lpstr>
      <vt:lpstr>Training code</vt:lpstr>
      <vt:lpstr>Training code</vt:lpstr>
      <vt:lpstr>Training code</vt:lpstr>
      <vt:lpstr>Training code</vt:lpstr>
      <vt:lpstr>Training code</vt:lpstr>
      <vt:lpstr>Training code</vt:lpstr>
      <vt:lpstr>Model training</vt:lpstr>
      <vt:lpstr>Improving naïve seq2seq</vt:lpstr>
      <vt:lpstr>Attention in sequence-to-sequence</vt:lpstr>
      <vt:lpstr>Model classes</vt:lpstr>
      <vt:lpstr>Model training</vt:lpstr>
      <vt:lpstr>Classification with attention</vt:lpstr>
      <vt:lpstr>Attention classification model</vt:lpstr>
      <vt:lpstr>Attention classification model</vt:lpstr>
      <vt:lpstr>Trainer</vt:lpstr>
      <vt:lpstr>Trainer</vt:lpstr>
      <vt:lpstr>Visualizing model output</vt:lpstr>
      <vt:lpstr>Visualizing model output</vt:lpstr>
      <vt:lpstr>Saving and loading the model</vt:lpstr>
      <vt:lpstr>Saving and loading the model</vt:lpstr>
      <vt:lpstr>Concluding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Giesta, Pedro</dc:creator>
  <cp:lastModifiedBy>Samuel Carton</cp:lastModifiedBy>
  <cp:revision>227</cp:revision>
  <dcterms:created xsi:type="dcterms:W3CDTF">2018-11-28T17:31:55Z</dcterms:created>
  <dcterms:modified xsi:type="dcterms:W3CDTF">2023-04-11T16:38:41Z</dcterms:modified>
</cp:coreProperties>
</file>