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27"/>
  </p:notesMasterIdLst>
  <p:handoutMasterIdLst>
    <p:handoutMasterId r:id="rId28"/>
  </p:handoutMasterIdLst>
  <p:sldIdLst>
    <p:sldId id="256" r:id="rId2"/>
    <p:sldId id="377" r:id="rId3"/>
    <p:sldId id="379" r:id="rId4"/>
    <p:sldId id="391" r:id="rId5"/>
    <p:sldId id="378" r:id="rId6"/>
    <p:sldId id="381" r:id="rId7"/>
    <p:sldId id="380" r:id="rId8"/>
    <p:sldId id="382" r:id="rId9"/>
    <p:sldId id="383" r:id="rId10"/>
    <p:sldId id="384" r:id="rId11"/>
    <p:sldId id="385" r:id="rId12"/>
    <p:sldId id="387" r:id="rId13"/>
    <p:sldId id="388" r:id="rId14"/>
    <p:sldId id="386" r:id="rId15"/>
    <p:sldId id="389" r:id="rId16"/>
    <p:sldId id="390" r:id="rId17"/>
    <p:sldId id="392" r:id="rId18"/>
    <p:sldId id="393" r:id="rId19"/>
    <p:sldId id="394" r:id="rId20"/>
    <p:sldId id="395" r:id="rId21"/>
    <p:sldId id="396" r:id="rId22"/>
    <p:sldId id="397" r:id="rId23"/>
    <p:sldId id="398" r:id="rId24"/>
    <p:sldId id="399" r:id="rId25"/>
    <p:sldId id="4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C7FA"/>
    <a:srgbClr val="A6DEFC"/>
    <a:srgbClr val="FFFFFF"/>
    <a:srgbClr val="0066FF"/>
    <a:srgbClr val="E37526"/>
    <a:srgbClr val="013591"/>
    <a:srgbClr val="18214F"/>
    <a:srgbClr val="004F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86870" autoAdjust="0"/>
  </p:normalViewPr>
  <p:slideViewPr>
    <p:cSldViewPr snapToGrid="0" snapToObjects="1">
      <p:cViewPr varScale="1">
        <p:scale>
          <a:sx n="102" d="100"/>
          <a:sy n="102" d="100"/>
        </p:scale>
        <p:origin x="84" y="96"/>
      </p:cViewPr>
      <p:guideLst>
        <p:guide pos="3816"/>
        <p:guide orient="horz" pos="2160"/>
      </p:guideLst>
    </p:cSldViewPr>
  </p:slideViewPr>
  <p:outlineViewPr>
    <p:cViewPr>
      <p:scale>
        <a:sx n="33" d="100"/>
        <a:sy n="33" d="100"/>
      </p:scale>
      <p:origin x="0" y="-2888"/>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0" d="100"/>
          <a:sy n="90" d="100"/>
        </p:scale>
        <p:origin x="286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C975E1-57DE-3147-B5C0-C8EA32C5B0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0787F3-BD10-CD44-B076-FB2033F377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CD7D16-6160-8B43-822C-D3B6881CEFF8}" type="datetimeFigureOut">
              <a:rPr lang="en-US" smtClean="0"/>
              <a:t>4/18/2023</a:t>
            </a:fld>
            <a:endParaRPr lang="en-US"/>
          </a:p>
        </p:txBody>
      </p:sp>
      <p:sp>
        <p:nvSpPr>
          <p:cNvPr id="4" name="Footer Placeholder 3">
            <a:extLst>
              <a:ext uri="{FF2B5EF4-FFF2-40B4-BE49-F238E27FC236}">
                <a16:creationId xmlns:a16="http://schemas.microsoft.com/office/drawing/2014/main" id="{930F4C78-E866-FE48-A89C-6037781AB2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C925ED-AEA1-CD47-A499-DA2C2C6378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0A5CFC-3597-4E40-A9C0-BE911BF0317F}" type="slidenum">
              <a:rPr lang="en-US" smtClean="0"/>
              <a:t>‹#›</a:t>
            </a:fld>
            <a:endParaRPr lang="en-US"/>
          </a:p>
        </p:txBody>
      </p:sp>
    </p:spTree>
    <p:extLst>
      <p:ext uri="{BB962C8B-B14F-4D97-AF65-F5344CB8AC3E}">
        <p14:creationId xmlns:p14="http://schemas.microsoft.com/office/powerpoint/2010/main" val="38782947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7:51:12.442"/>
    </inkml:context>
    <inkml:brush xml:id="br0">
      <inkml:brushProperty name="width" value="0.05" units="cm"/>
      <inkml:brushProperty name="height" value="0.05" units="cm"/>
      <inkml:brushProperty name="color" value="#E71224"/>
    </inkml:brush>
  </inkml:definitions>
  <inkml:trace contextRef="#ctx0" brushRef="#br0">1 7 24575,'2288'0'0,"-2260"1"0,57 11 0,-55-7 0,55 3 0,445-9 0,-511 2 0,0 1 0,36 9 0,26 2 0,424-10 0,-258-6 0,863 3 0,-1092-1 0,0-1 0,0 0 0,18-6 0,44-5 0,37 11 0,-69 3 0,0-3 0,76-11 0,-62 5 0,0 2 0,0 4 0,74 5 0,-12 0 0,38-6 0,178 6 0,-252 10 0,-53-8 0,44 3 0,-25-6 0,66 12 0,-28-5 0,1-3 0,111-8 0,-58-1 0,1959 3-1365,-2082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16.073"/>
    </inkml:context>
    <inkml:brush xml:id="br0">
      <inkml:brushProperty name="width" value="0.05" units="cm"/>
      <inkml:brushProperty name="height" value="0.05" units="cm"/>
      <inkml:brushProperty name="color" value="#E71224"/>
    </inkml:brush>
  </inkml:definitions>
  <inkml:trace contextRef="#ctx0" brushRef="#br0">1 29 24575,'73'0'0,"32"1"0,148-18 0,-144 7 0,192 8 0,-146 4 0,2106-2 0,-2222 2 0,54 9 0,-52-5 0,51 2 0,1630-9 0,-1555-12 0,5-1 0,1304 15-1365,-1450-1-5461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19.792"/>
    </inkml:context>
    <inkml:brush xml:id="br0">
      <inkml:brushProperty name="width" value="0.05" units="cm"/>
      <inkml:brushProperty name="height" value="0.05" units="cm"/>
      <inkml:brushProperty name="color" value="#E71224"/>
    </inkml:brush>
  </inkml:definitions>
  <inkml:trace contextRef="#ctx0" brushRef="#br0">0 27 24575,'326'28'0,"-39"-1"0,-164-27 0,-58-1 0,1 3 0,74 11 0,-63-4 0,1-4 0,121-6 0,-64-2 0,-126 3 0,36 2 0,0-3 0,0-2 0,0-1 0,0-2 0,47-14 0,-53 7 0,1 3 0,0 1 0,1 2 0,-1 2 0,70 0 0,1078 8 0,-666-4 0,-492-1 67,55-9 0,5-1-1566,-65 11-5327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22.981"/>
    </inkml:context>
    <inkml:brush xml:id="br0">
      <inkml:brushProperty name="width" value="0.05" units="cm"/>
      <inkml:brushProperty name="height" value="0.05" units="cm"/>
      <inkml:brushProperty name="color" value="#E71224"/>
    </inkml:brush>
  </inkml:definitions>
  <inkml:trace contextRef="#ctx0" brushRef="#br0">1 1 24575,'1840'0'0,"-1675"13"0,-22 0 0,-114-10 0,0 2 0,0 0 0,-1 2 0,40 15 0,43 10 0,-27-18 0,0-3 0,89 0 0,0 0 0,105 2 0,3926-14 0,-4025-12 0,-24 1 0,285 11 0,-430 0 17,-1 0-1,0-1 0,0 0 1,0 0-1,0-1 0,-1-1 1,16-7-1,36-11-1512,-36 17-5330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25.193"/>
    </inkml:context>
    <inkml:brush xml:id="br0">
      <inkml:brushProperty name="width" value="0.05" units="cm"/>
      <inkml:brushProperty name="height" value="0.05" units="cm"/>
      <inkml:brushProperty name="color" value="#E71224"/>
    </inkml:brush>
  </inkml:definitions>
  <inkml:trace contextRef="#ctx0" brushRef="#br0">0 161 24575,'71'-10'0,"-33"4"0,1036-83 0,-690 61 0,15 0 0,227 30 0,-599 0 0,0 1 0,0 1 0,-1 1 0,30 10 0,42 9 0,-29-12 0,209 28 0,-219-34 0,340 17 0,-351-21 67,60 9-1,22 1-1564,-107-11-5328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31.589"/>
    </inkml:context>
    <inkml:brush xml:id="br0">
      <inkml:brushProperty name="width" value="0.05" units="cm"/>
      <inkml:brushProperty name="height" value="0.05" units="cm"/>
      <inkml:brushProperty name="color" value="#E71224"/>
    </inkml:brush>
  </inkml:definitions>
  <inkml:trace contextRef="#ctx0" brushRef="#br0">0 191 24575,'1'-7'0,"0"0"0,1 0 0,-1 0 0,1 0 0,1 0 0,-1 1 0,1-1 0,0 1 0,1-1 0,0 1 0,0 0 0,0 1 0,0-1 0,1 1 0,0-1 0,0 1 0,1 1 0,-1-1 0,1 1 0,9-5 0,-2 0 0,1 1 0,0 1 0,0 1 0,0 0 0,1 1 0,0 0 0,0 1 0,26-3 0,9 3 0,-1 3 0,63 7 0,-106-6 0,0 1 0,0 0 0,0 0 0,-1 1 0,1 0 0,0 0 0,-1 0 0,1 1 0,-1 0 0,0 0 0,1 0 0,-2 1 0,1-1 0,0 1 0,-1 0 0,1 1 0,-1-1 0,-1 1 0,1 0 0,-1 0 0,1 0 0,-1 0 0,-1 0 0,1 1 0,-1 0 0,0-1 0,0 1 0,1 9 0,2 9 0,-2 1 0,-1 0 0,-1 0 0,-1 0 0,-5 38 0,0-38 0,-1-1 0,-1 0 0,-1-1 0,-2 1 0,0-1 0,-18 29 0,18-34 0,-1 0 0,0 0 0,-1-2 0,-1 1 0,-1-2 0,0 1 0,-1-2 0,-18 14 0,24-20 0,0 0 0,1 1 0,0 0 0,1 0 0,-1 1 0,2 0 0,0 0 0,0 1 0,0 0 0,2 0 0,-7 18 0,5-11 0,1 1 0,1 0 0,1 0 0,0 0 0,2 1 0,0 28 0,10-1-1365,-3-24-5461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56:32.47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7:53:15.654"/>
    </inkml:context>
    <inkml:brush xml:id="br0">
      <inkml:brushProperty name="width" value="0.05" units="cm"/>
      <inkml:brushProperty name="height" value="0.05" units="cm"/>
      <inkml:brushProperty name="color" value="#E71224"/>
    </inkml:brush>
  </inkml:definitions>
  <inkml:trace contextRef="#ctx0" brushRef="#br0">983 583 24575,'-27'1'0,"0"2"0,-29 6 0,27-4 0,-44 3 0,-299-7 0,176-3 0,188 2 0,-1 0 0,1 0 0,0-1 0,-1-1 0,1 1 0,0-1 0,0-1 0,0 1 0,0-1 0,0-1 0,1 1 0,-1-1 0,1-1 0,0 0 0,0 0 0,1 0 0,-1 0 0,1-1 0,0 0 0,1-1 0,-1 1 0,1-1 0,1 0 0,-1 0 0,1-1 0,1 1 0,-1-1 0,1 0 0,0 0 0,1 0 0,0 0 0,0 0 0,1-1 0,0-12 0,-1-3 0,2-1 0,1 1 0,1-1 0,10-45 0,-10 63 0,0 0 0,0 0 0,1 0 0,0 1 0,0-1 0,0 1 0,1-1 0,0 1 0,0 0 0,0 1 0,1-1 0,0 1 0,0 0 0,1 0 0,-1 0 0,1 1 0,0 0 0,0 0 0,1 0 0,12-5 0,1 4 0,1 0 0,-1 1 0,34-3 0,-36 6 0,0-1 0,-1-1 0,0 0 0,1-1 0,29-12 0,-26 6 0,0 1 0,0 1 0,1 1 0,0 1 0,0 1 0,0 1 0,1 1 0,0 1 0,26 0 0,-23 1 0,0-1 0,30-6 0,40-4 0,264 13 0,-349 0 0,0 0 0,0 1 0,0 0 0,-1 1 0,1 0 0,-1 1 0,0 0 0,0 1 0,0 0 0,17 12 0,8 7 0,43 41 0,-75-62 0,4 4 0,-1 0 0,0 0 0,-1 1 0,1-1 0,-2 1 0,1 1 0,-1-1 0,0 1 0,0 0 0,-1-1 0,-1 2 0,1-1 0,-2 0 0,1 0 0,0 13 0,-1 13 0,-1 1 0,-7 57 0,7-89 0,0 0 0,-1-1 0,0 1 0,1-1 0,-1 1 0,-1-1 0,1 1 0,0-1 0,-1 0 0,0 0 0,0 0 0,0 0 0,0 0 0,0 0 0,-1 0 0,1 0 0,-1-1 0,0 0 0,1 1 0,-1-1 0,0 0 0,-6 2 0,-2 1 0,-1-1 0,0 0 0,0-1 0,-1 0 0,-15 0 0,-4 2 0,-130 20 0,130-20-455,0-2 0,-48 0 0,55-3-6371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06.987"/>
    </inkml:context>
    <inkml:brush xml:id="br0">
      <inkml:brushProperty name="width" value="0.05" units="cm"/>
      <inkml:brushProperty name="height" value="0.05" units="cm"/>
      <inkml:brushProperty name="color" value="#E71224"/>
    </inkml:brush>
  </inkml:definitions>
  <inkml:trace contextRef="#ctx0" brushRef="#br0">1 27 24575,'168'-14'0,"4"1"0,2495 14-1365,-2640-1-5461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09.799"/>
    </inkml:context>
    <inkml:brush xml:id="br0">
      <inkml:brushProperty name="width" value="0.05" units="cm"/>
      <inkml:brushProperty name="height" value="0.05" units="cm"/>
      <inkml:brushProperty name="color" value="#E71224"/>
    </inkml:brush>
  </inkml:definitions>
  <inkml:trace contextRef="#ctx0" brushRef="#br0">0 0 24575,'48'2'0,"55"10"0,-55-5 0,52 0 0,1146-8 0,-1081 14 0,-3 1 0,996-15 0,-1126-1 65,56-9 0,19-2-1560,-85 12-5331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12.635"/>
    </inkml:context>
    <inkml:brush xml:id="br0">
      <inkml:brushProperty name="width" value="0.05" units="cm"/>
      <inkml:brushProperty name="height" value="0.05" units="cm"/>
      <inkml:brushProperty name="color" value="#E71224"/>
    </inkml:brush>
  </inkml:definitions>
  <inkml:trace contextRef="#ctx0" brushRef="#br0">1 0 24575,'4442'0'0,"-4407"2"0,64 12 0,-26-3 0,130 27 0,30 3 0,105-37 0,-177-7 0,157 3-1365,-295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14.847"/>
    </inkml:context>
    <inkml:brush xml:id="br0">
      <inkml:brushProperty name="width" value="0.05" units="cm"/>
      <inkml:brushProperty name="height" value="0.05" units="cm"/>
      <inkml:brushProperty name="color" value="#E71224"/>
    </inkml:brush>
  </inkml:definitions>
  <inkml:trace contextRef="#ctx0" brushRef="#br0">1 1 24575,'504'0'-1365,"-481"0"-5461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16.656"/>
    </inkml:context>
    <inkml:brush xml:id="br0">
      <inkml:brushProperty name="width" value="0.05" units="cm"/>
      <inkml:brushProperty name="height" value="0.05" units="cm"/>
      <inkml:brushProperty name="color" value="#E71224"/>
    </inkml:brush>
  </inkml:definitions>
  <inkml:trace contextRef="#ctx0" brushRef="#br0">0 1 24575,'0'1'0,"1"0"0,-1 0 0,1 1 0,-1-1 0,1 0 0,0 0 0,0 0 0,-1 0 0,1 0 0,0 0 0,0 0 0,0 0 0,0-1 0,0 1 0,0 0 0,0 0 0,0-1 0,0 1 0,0-1 0,1 1 0,-1-1 0,0 1 0,0-1 0,0 0 0,1 1 0,-1-1 0,2 0 0,41 5 0,-39-5 0,283 3 66,-148-5-1497,-117 2-5395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1:18.481"/>
    </inkml:context>
    <inkml:brush xml:id="br0">
      <inkml:brushProperty name="width" value="0.05" units="cm"/>
      <inkml:brushProperty name="height" value="0.05" units="cm"/>
      <inkml:brushProperty name="color" value="#E71224"/>
    </inkml:brush>
  </inkml:definitions>
  <inkml:trace contextRef="#ctx0" brushRef="#br0">0 27 24575,'5'0'0,"10"0"0,11 0 0,20 0 0,11 0 0,9 0 0,3 0 0,-2 0 0,-8 0 0,0 0 0,-5 0 0,-9-5 0,-6-1 0,-5 0 0,-5 2 0,-2 0 0,-6 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18:14:44.881"/>
    </inkml:context>
    <inkml:brush xml:id="br0">
      <inkml:brushProperty name="width" value="0.05" units="cm"/>
      <inkml:brushProperty name="height" value="0.05" units="cm"/>
      <inkml:brushProperty name="color" value="#E71224"/>
    </inkml:brush>
  </inkml:definitions>
  <inkml:trace contextRef="#ctx0" brushRef="#br0">1 85 24575,'167'-13'0,"-5"0"0,-133 13 0,-1-1 0,0-1 0,47-11 0,-44 8 0,-1 1 0,1 1 0,-1 2 0,34 2 0,-31 1 0,0-2 0,0-2 0,42-7 0,0-1 0,0 2 0,0 4 0,94 7 0,-33 0 0,1291-3 0,-1404 1 0,0 2 0,36 7 0,-3 1 0,3-2 0,-5 0 0,101 3 0,714-13 0,-830 3 0,55 9 0,-54-5 0,51 1 0,90-10 0,137 6 0,-230 10 0,-57-7 0,49 2 0,412-9 0,-470 3 0,0 0 0,0 2 0,0 0 0,24 9 0,52 10 0,9-16 0,149-7 0,-101-2 0,1212 2 0,-1156-14 0,-4 0 0,36 1 0,25 1 0,205-4 0,-191 9 0,-34 3 0,-146-8 0,-51 5 0,62 0 0,385 8-1365,-474-1-5461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76C50-673E-D94F-9529-83054CC0AB39}"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1BD23-A62D-904C-AD2A-55A3D1165D6A}" type="slidenum">
              <a:rPr lang="en-US" smtClean="0"/>
              <a:t>‹#›</a:t>
            </a:fld>
            <a:endParaRPr lang="en-US"/>
          </a:p>
        </p:txBody>
      </p:sp>
    </p:spTree>
    <p:extLst>
      <p:ext uri="{BB962C8B-B14F-4D97-AF65-F5344CB8AC3E}">
        <p14:creationId xmlns:p14="http://schemas.microsoft.com/office/powerpoint/2010/main" val="3209741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a:t>
            </a:fld>
            <a:endParaRPr lang="en-US"/>
          </a:p>
        </p:txBody>
      </p:sp>
    </p:spTree>
    <p:extLst>
      <p:ext uri="{BB962C8B-B14F-4D97-AF65-F5344CB8AC3E}">
        <p14:creationId xmlns:p14="http://schemas.microsoft.com/office/powerpoint/2010/main" val="128968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13</a:t>
            </a:fld>
            <a:endParaRPr lang="en-US"/>
          </a:p>
        </p:txBody>
      </p:sp>
    </p:spTree>
    <p:extLst>
      <p:ext uri="{BB962C8B-B14F-4D97-AF65-F5344CB8AC3E}">
        <p14:creationId xmlns:p14="http://schemas.microsoft.com/office/powerpoint/2010/main" val="120205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15</a:t>
            </a:fld>
            <a:endParaRPr lang="en-US"/>
          </a:p>
        </p:txBody>
      </p:sp>
    </p:spTree>
    <p:extLst>
      <p:ext uri="{BB962C8B-B14F-4D97-AF65-F5344CB8AC3E}">
        <p14:creationId xmlns:p14="http://schemas.microsoft.com/office/powerpoint/2010/main" val="831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17</a:t>
            </a:fld>
            <a:endParaRPr lang="en-US"/>
          </a:p>
        </p:txBody>
      </p:sp>
    </p:spTree>
    <p:extLst>
      <p:ext uri="{BB962C8B-B14F-4D97-AF65-F5344CB8AC3E}">
        <p14:creationId xmlns:p14="http://schemas.microsoft.com/office/powerpoint/2010/main" val="95603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20</a:t>
            </a:fld>
            <a:endParaRPr lang="en-US"/>
          </a:p>
        </p:txBody>
      </p:sp>
    </p:spTree>
    <p:extLst>
      <p:ext uri="{BB962C8B-B14F-4D97-AF65-F5344CB8AC3E}">
        <p14:creationId xmlns:p14="http://schemas.microsoft.com/office/powerpoint/2010/main" val="271035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21</a:t>
            </a:fld>
            <a:endParaRPr lang="en-US"/>
          </a:p>
        </p:txBody>
      </p:sp>
    </p:spTree>
    <p:extLst>
      <p:ext uri="{BB962C8B-B14F-4D97-AF65-F5344CB8AC3E}">
        <p14:creationId xmlns:p14="http://schemas.microsoft.com/office/powerpoint/2010/main" val="254026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23</a:t>
            </a:fld>
            <a:endParaRPr lang="en-US"/>
          </a:p>
        </p:txBody>
      </p:sp>
    </p:spTree>
    <p:extLst>
      <p:ext uri="{BB962C8B-B14F-4D97-AF65-F5344CB8AC3E}">
        <p14:creationId xmlns:p14="http://schemas.microsoft.com/office/powerpoint/2010/main" val="3319459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25</a:t>
            </a:fld>
            <a:endParaRPr lang="en-US"/>
          </a:p>
        </p:txBody>
      </p:sp>
    </p:spTree>
    <p:extLst>
      <p:ext uri="{BB962C8B-B14F-4D97-AF65-F5344CB8AC3E}">
        <p14:creationId xmlns:p14="http://schemas.microsoft.com/office/powerpoint/2010/main" val="352103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4</a:t>
            </a:fld>
            <a:endParaRPr lang="en-US"/>
          </a:p>
        </p:txBody>
      </p:sp>
    </p:spTree>
    <p:extLst>
      <p:ext uri="{BB962C8B-B14F-4D97-AF65-F5344CB8AC3E}">
        <p14:creationId xmlns:p14="http://schemas.microsoft.com/office/powerpoint/2010/main" val="74133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5</a:t>
            </a:fld>
            <a:endParaRPr lang="en-US"/>
          </a:p>
        </p:txBody>
      </p:sp>
    </p:spTree>
    <p:extLst>
      <p:ext uri="{BB962C8B-B14F-4D97-AF65-F5344CB8AC3E}">
        <p14:creationId xmlns:p14="http://schemas.microsoft.com/office/powerpoint/2010/main" val="272620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7</a:t>
            </a:fld>
            <a:endParaRPr lang="en-US"/>
          </a:p>
        </p:txBody>
      </p:sp>
    </p:spTree>
    <p:extLst>
      <p:ext uri="{BB962C8B-B14F-4D97-AF65-F5344CB8AC3E}">
        <p14:creationId xmlns:p14="http://schemas.microsoft.com/office/powerpoint/2010/main" val="232788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8</a:t>
            </a:fld>
            <a:endParaRPr lang="en-US"/>
          </a:p>
        </p:txBody>
      </p:sp>
    </p:spTree>
    <p:extLst>
      <p:ext uri="{BB962C8B-B14F-4D97-AF65-F5344CB8AC3E}">
        <p14:creationId xmlns:p14="http://schemas.microsoft.com/office/powerpoint/2010/main" val="350750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9</a:t>
            </a:fld>
            <a:endParaRPr lang="en-US"/>
          </a:p>
        </p:txBody>
      </p:sp>
    </p:spTree>
    <p:extLst>
      <p:ext uri="{BB962C8B-B14F-4D97-AF65-F5344CB8AC3E}">
        <p14:creationId xmlns:p14="http://schemas.microsoft.com/office/powerpoint/2010/main" val="150858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10</a:t>
            </a:fld>
            <a:endParaRPr lang="en-US"/>
          </a:p>
        </p:txBody>
      </p:sp>
    </p:spTree>
    <p:extLst>
      <p:ext uri="{BB962C8B-B14F-4D97-AF65-F5344CB8AC3E}">
        <p14:creationId xmlns:p14="http://schemas.microsoft.com/office/powerpoint/2010/main" val="202349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11</a:t>
            </a:fld>
            <a:endParaRPr lang="en-US"/>
          </a:p>
        </p:txBody>
      </p:sp>
    </p:spTree>
    <p:extLst>
      <p:ext uri="{BB962C8B-B14F-4D97-AF65-F5344CB8AC3E}">
        <p14:creationId xmlns:p14="http://schemas.microsoft.com/office/powerpoint/2010/main" val="95352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1BD23-A62D-904C-AD2A-55A3D1165D6A}" type="slidenum">
              <a:rPr lang="en-US" smtClean="0"/>
              <a:t>12</a:t>
            </a:fld>
            <a:endParaRPr lang="en-US"/>
          </a:p>
        </p:txBody>
      </p:sp>
    </p:spTree>
    <p:extLst>
      <p:ext uri="{BB962C8B-B14F-4D97-AF65-F5344CB8AC3E}">
        <p14:creationId xmlns:p14="http://schemas.microsoft.com/office/powerpoint/2010/main" val="16149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FC5167-FF84-6D49-B71F-AF38F31D82E9}"/>
              </a:ext>
            </a:extLst>
          </p:cNvPr>
          <p:cNvSpPr/>
          <p:nvPr userDrawn="1"/>
        </p:nvSpPr>
        <p:spPr>
          <a:xfrm>
            <a:off x="0" y="3429000"/>
            <a:ext cx="12192000" cy="159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DD2C4E-54C3-E942-BCE5-08CA139B77B6}"/>
              </a:ext>
            </a:extLst>
          </p:cNvPr>
          <p:cNvSpPr>
            <a:spLocks noGrp="1"/>
          </p:cNvSpPr>
          <p:nvPr>
            <p:ph type="ctrTitle"/>
          </p:nvPr>
        </p:nvSpPr>
        <p:spPr>
          <a:xfrm>
            <a:off x="3807030" y="3561520"/>
            <a:ext cx="7088577" cy="836898"/>
          </a:xfrm>
          <a:prstGeom prst="rect">
            <a:avLst/>
          </a:prstGeom>
          <a:noFill/>
        </p:spPr>
        <p:txBody>
          <a:bodyPr anchor="b">
            <a:noAutofit/>
          </a:bodyPr>
          <a:lstStyle>
            <a:lvl1pPr algn="l">
              <a:lnSpc>
                <a:spcPts val="3920"/>
              </a:lnSpc>
              <a:defRPr sz="3600" b="1" i="0" baseline="0">
                <a:solidFill>
                  <a:srgbClr val="013591"/>
                </a:solidFill>
                <a:latin typeface="Source Sans Pro" panose="020B0503030403020204" pitchFamily="34" charset="77"/>
              </a:defRPr>
            </a:lvl1pPr>
          </a:lstStyle>
          <a:p>
            <a:r>
              <a:rPr lang="en-US" dirty="0"/>
              <a:t>Click to edit Master title style</a:t>
            </a:r>
          </a:p>
        </p:txBody>
      </p:sp>
      <p:sp>
        <p:nvSpPr>
          <p:cNvPr id="3" name="Subtitle 2">
            <a:extLst>
              <a:ext uri="{FF2B5EF4-FFF2-40B4-BE49-F238E27FC236}">
                <a16:creationId xmlns:a16="http://schemas.microsoft.com/office/drawing/2014/main" id="{AB696E03-67D4-AB44-A78E-11BF4C75AF90}"/>
              </a:ext>
            </a:extLst>
          </p:cNvPr>
          <p:cNvSpPr>
            <a:spLocks noGrp="1"/>
          </p:cNvSpPr>
          <p:nvPr>
            <p:ph type="subTitle" idx="1"/>
          </p:nvPr>
        </p:nvSpPr>
        <p:spPr>
          <a:xfrm>
            <a:off x="3807029" y="4289097"/>
            <a:ext cx="7088577" cy="544642"/>
          </a:xfrm>
        </p:spPr>
        <p:txBody>
          <a:bodyPr>
            <a:noAutofit/>
          </a:bodyPr>
          <a:lstStyle>
            <a:lvl1pPr marL="0" indent="0" algn="l">
              <a:lnSpc>
                <a:spcPts val="2400"/>
              </a:lnSpc>
              <a:buNone/>
              <a:defRPr sz="1700" b="0" i="0" kern="0" spc="0" baseline="0">
                <a:solidFill>
                  <a:srgbClr val="013591"/>
                </a:solidFill>
                <a:latin typeface="Source Sans Pro Light" panose="020B0403030403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16E90848-5DC8-1749-BBFF-5FED1EE01DC5}"/>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296391" y="3177747"/>
            <a:ext cx="1922780" cy="2540000"/>
          </a:xfrm>
          <a:prstGeom prst="rect">
            <a:avLst/>
          </a:prstGeom>
        </p:spPr>
      </p:pic>
    </p:spTree>
    <p:extLst>
      <p:ext uri="{BB962C8B-B14F-4D97-AF65-F5344CB8AC3E}">
        <p14:creationId xmlns:p14="http://schemas.microsoft.com/office/powerpoint/2010/main" val="254079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Title with Copy + Dat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75C93F-9B39-B14E-8F95-3F4F71234853}"/>
              </a:ext>
            </a:extLst>
          </p:cNvPr>
          <p:cNvSpPr>
            <a:spLocks noGrp="1"/>
          </p:cNvSpPr>
          <p:nvPr>
            <p:ph type="title"/>
          </p:nvPr>
        </p:nvSpPr>
        <p:spPr>
          <a:xfrm>
            <a:off x="838200" y="563317"/>
            <a:ext cx="10515600" cy="878459"/>
          </a:xfrm>
          <a:prstGeom prst="rect">
            <a:avLst/>
          </a:prstGeom>
          <a:noFill/>
        </p:spPr>
        <p:txBody>
          <a:bodyPr anchor="b"/>
          <a:lstStyle>
            <a:lvl1pPr>
              <a:defRPr b="1" i="0">
                <a:solidFill>
                  <a:srgbClr val="013591"/>
                </a:solidFill>
                <a:latin typeface="Source Sans Pro" panose="020B0503030403020204" pitchFamily="34" charset="77"/>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D7BB6FEF-CAD6-8545-B06F-55D8B5926E2B}"/>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9" name="Text Placeholder 27">
            <a:extLst>
              <a:ext uri="{FF2B5EF4-FFF2-40B4-BE49-F238E27FC236}">
                <a16:creationId xmlns:a16="http://schemas.microsoft.com/office/drawing/2014/main" id="{F7B34011-377E-CE42-9302-79559B2A06FA}"/>
              </a:ext>
            </a:extLst>
          </p:cNvPr>
          <p:cNvSpPr>
            <a:spLocks noGrp="1"/>
          </p:cNvSpPr>
          <p:nvPr>
            <p:ph type="body" sz="quarter" idx="10"/>
          </p:nvPr>
        </p:nvSpPr>
        <p:spPr>
          <a:xfrm>
            <a:off x="1219200" y="1828800"/>
            <a:ext cx="43434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sp>
        <p:nvSpPr>
          <p:cNvPr id="12" name="Content Placeholder 11">
            <a:extLst>
              <a:ext uri="{FF2B5EF4-FFF2-40B4-BE49-F238E27FC236}">
                <a16:creationId xmlns:a16="http://schemas.microsoft.com/office/drawing/2014/main" id="{C84056BA-2837-8F44-8004-739C36682A52}"/>
              </a:ext>
            </a:extLst>
          </p:cNvPr>
          <p:cNvSpPr>
            <a:spLocks noGrp="1"/>
          </p:cNvSpPr>
          <p:nvPr>
            <p:ph sz="quarter" idx="11"/>
          </p:nvPr>
        </p:nvSpPr>
        <p:spPr>
          <a:xfrm>
            <a:off x="6629400" y="1828800"/>
            <a:ext cx="4343400" cy="36576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pic>
        <p:nvPicPr>
          <p:cNvPr id="10" name="Picture 9">
            <a:extLst>
              <a:ext uri="{FF2B5EF4-FFF2-40B4-BE49-F238E27FC236}">
                <a16:creationId xmlns:a16="http://schemas.microsoft.com/office/drawing/2014/main" id="{FC8957F7-CF9F-E448-9A02-EAAD09EF4717}"/>
              </a:ext>
            </a:extLst>
          </p:cNvPr>
          <p:cNvPicPr>
            <a:picLocks noChangeAspect="1"/>
          </p:cNvPicPr>
          <p:nvPr userDrawn="1"/>
        </p:nvPicPr>
        <p:blipFill>
          <a:blip r:embed="rId2"/>
          <a:stretch>
            <a:fillRect/>
          </a:stretch>
        </p:blipFill>
        <p:spPr>
          <a:xfrm>
            <a:off x="10952173" y="5592076"/>
            <a:ext cx="596515" cy="787998"/>
          </a:xfrm>
          <a:prstGeom prst="rect">
            <a:avLst/>
          </a:prstGeom>
        </p:spPr>
      </p:pic>
    </p:spTree>
    <p:extLst>
      <p:ext uri="{BB962C8B-B14F-4D97-AF65-F5344CB8AC3E}">
        <p14:creationId xmlns:p14="http://schemas.microsoft.com/office/powerpoint/2010/main" val="1108246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68" userDrawn="1">
          <p15:clr>
            <a:srgbClr val="FBAE40"/>
          </p15:clr>
        </p15:guide>
        <p15:guide id="3" orient="horz" pos="1152" userDrawn="1">
          <p15:clr>
            <a:srgbClr val="FBAE40"/>
          </p15:clr>
        </p15:guide>
        <p15:guide id="4" orient="horz" pos="3456" userDrawn="1">
          <p15:clr>
            <a:srgbClr val="FBAE40"/>
          </p15:clr>
        </p15:guide>
        <p15:guide id="5" pos="6912" userDrawn="1">
          <p15:clr>
            <a:srgbClr val="FBAE40"/>
          </p15:clr>
        </p15:guide>
        <p15:guide id="6" pos="3840" userDrawn="1">
          <p15:clr>
            <a:srgbClr val="FBAE40"/>
          </p15:clr>
        </p15:guide>
        <p15:guide id="7" pos="4176" userDrawn="1">
          <p15:clr>
            <a:srgbClr val="FBAE40"/>
          </p15:clr>
        </p15:guide>
        <p15:guide id="8" pos="35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Title with Copy + Medi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75C93F-9B39-B14E-8F95-3F4F71234853}"/>
              </a:ext>
            </a:extLst>
          </p:cNvPr>
          <p:cNvSpPr>
            <a:spLocks noGrp="1"/>
          </p:cNvSpPr>
          <p:nvPr>
            <p:ph type="title"/>
          </p:nvPr>
        </p:nvSpPr>
        <p:spPr>
          <a:xfrm>
            <a:off x="838200" y="563317"/>
            <a:ext cx="10515600" cy="878459"/>
          </a:xfrm>
          <a:prstGeom prst="rect">
            <a:avLst/>
          </a:prstGeom>
          <a:noFill/>
        </p:spPr>
        <p:txBody>
          <a:bodyPr anchor="b"/>
          <a:lstStyle>
            <a:lvl1pPr>
              <a:defRPr b="1" i="0">
                <a:solidFill>
                  <a:srgbClr val="013591"/>
                </a:solidFill>
                <a:latin typeface="Source Sans Pro" panose="020B0503030403020204" pitchFamily="34" charset="77"/>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D7BB6FEF-CAD6-8545-B06F-55D8B5926E2B}"/>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9" name="Text Placeholder 27">
            <a:extLst>
              <a:ext uri="{FF2B5EF4-FFF2-40B4-BE49-F238E27FC236}">
                <a16:creationId xmlns:a16="http://schemas.microsoft.com/office/drawing/2014/main" id="{F7B34011-377E-CE42-9302-79559B2A06FA}"/>
              </a:ext>
            </a:extLst>
          </p:cNvPr>
          <p:cNvSpPr>
            <a:spLocks noGrp="1"/>
          </p:cNvSpPr>
          <p:nvPr>
            <p:ph type="body" sz="quarter" idx="10"/>
          </p:nvPr>
        </p:nvSpPr>
        <p:spPr>
          <a:xfrm>
            <a:off x="1219200" y="1828800"/>
            <a:ext cx="372319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sp>
        <p:nvSpPr>
          <p:cNvPr id="12" name="Content Placeholder 11">
            <a:extLst>
              <a:ext uri="{FF2B5EF4-FFF2-40B4-BE49-F238E27FC236}">
                <a16:creationId xmlns:a16="http://schemas.microsoft.com/office/drawing/2014/main" id="{C84056BA-2837-8F44-8004-739C36682A52}"/>
              </a:ext>
            </a:extLst>
          </p:cNvPr>
          <p:cNvSpPr>
            <a:spLocks noGrp="1"/>
          </p:cNvSpPr>
          <p:nvPr>
            <p:ph sz="quarter" idx="11"/>
          </p:nvPr>
        </p:nvSpPr>
        <p:spPr>
          <a:xfrm>
            <a:off x="5562600" y="2133600"/>
            <a:ext cx="5410200" cy="30480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pic>
        <p:nvPicPr>
          <p:cNvPr id="10" name="Picture 9">
            <a:extLst>
              <a:ext uri="{FF2B5EF4-FFF2-40B4-BE49-F238E27FC236}">
                <a16:creationId xmlns:a16="http://schemas.microsoft.com/office/drawing/2014/main" id="{09043363-8F7A-0D43-8F32-D88C4C2810F7}"/>
              </a:ext>
            </a:extLst>
          </p:cNvPr>
          <p:cNvPicPr>
            <a:picLocks noChangeAspect="1"/>
          </p:cNvPicPr>
          <p:nvPr userDrawn="1"/>
        </p:nvPicPr>
        <p:blipFill>
          <a:blip r:embed="rId2"/>
          <a:stretch>
            <a:fillRect/>
          </a:stretch>
        </p:blipFill>
        <p:spPr>
          <a:xfrm>
            <a:off x="10952173" y="5592076"/>
            <a:ext cx="596515" cy="787998"/>
          </a:xfrm>
          <a:prstGeom prst="rect">
            <a:avLst/>
          </a:prstGeom>
        </p:spPr>
      </p:pic>
    </p:spTree>
    <p:extLst>
      <p:ext uri="{BB962C8B-B14F-4D97-AF65-F5344CB8AC3E}">
        <p14:creationId xmlns:p14="http://schemas.microsoft.com/office/powerpoint/2010/main" val="3839378457"/>
      </p:ext>
    </p:extLst>
  </p:cSld>
  <p:clrMapOvr>
    <a:masterClrMapping/>
  </p:clrMapOvr>
  <p:extLst>
    <p:ext uri="{DCECCB84-F9BA-43D5-87BE-67443E8EF086}">
      <p15:sldGuideLst xmlns:p15="http://schemas.microsoft.com/office/powerpoint/2012/main">
        <p15:guide id="1" orient="horz" pos="2160">
          <p15:clr>
            <a:srgbClr val="FBAE40"/>
          </p15:clr>
        </p15:guide>
        <p15:guide id="2" pos="768">
          <p15:clr>
            <a:srgbClr val="FBAE40"/>
          </p15:clr>
        </p15:guide>
        <p15:guide id="3" orient="horz" pos="1152">
          <p15:clr>
            <a:srgbClr val="FBAE40"/>
          </p15:clr>
        </p15:guide>
        <p15:guide id="4" orient="horz" pos="3456">
          <p15:clr>
            <a:srgbClr val="FBAE40"/>
          </p15:clr>
        </p15:guide>
        <p15:guide id="5" pos="6912">
          <p15:clr>
            <a:srgbClr val="FBAE40"/>
          </p15:clr>
        </p15:guide>
        <p15:guide id="6" pos="3840">
          <p15:clr>
            <a:srgbClr val="FBAE40"/>
          </p15:clr>
        </p15:guide>
        <p15:guide id="7" pos="3120" userDrawn="1">
          <p15:clr>
            <a:srgbClr val="FBAE40"/>
          </p15:clr>
        </p15:guide>
        <p15:guide id="8" pos="3504">
          <p15:clr>
            <a:srgbClr val="FBAE40"/>
          </p15:clr>
        </p15:guide>
        <p15:guide id="9" orient="horz" pos="3264" userDrawn="1">
          <p15:clr>
            <a:srgbClr val="FBAE40"/>
          </p15:clr>
        </p15:guide>
        <p15:guide id="10" orient="horz" pos="1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84056BA-2837-8F44-8004-739C36682A52}"/>
              </a:ext>
            </a:extLst>
          </p:cNvPr>
          <p:cNvSpPr>
            <a:spLocks noGrp="1" noChangeAspect="1"/>
          </p:cNvSpPr>
          <p:nvPr>
            <p:ph sz="quarter" idx="11"/>
          </p:nvPr>
        </p:nvSpPr>
        <p:spPr>
          <a:xfrm>
            <a:off x="0" y="3858"/>
            <a:ext cx="12166100" cy="685414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490330836"/>
      </p:ext>
    </p:extLst>
  </p:cSld>
  <p:clrMapOvr>
    <a:masterClrMapping/>
  </p:clrMapOvr>
  <p:extLst>
    <p:ext uri="{DCECCB84-F9BA-43D5-87BE-67443E8EF086}">
      <p15:sldGuideLst xmlns:p15="http://schemas.microsoft.com/office/powerpoint/2012/main">
        <p15:guide id="1" orient="horz" pos="2160">
          <p15:clr>
            <a:srgbClr val="FBAE40"/>
          </p15:clr>
        </p15:guide>
        <p15:guide id="2" pos="768">
          <p15:clr>
            <a:srgbClr val="FBAE40"/>
          </p15:clr>
        </p15:guide>
        <p15:guide id="3" orient="horz" pos="1152">
          <p15:clr>
            <a:srgbClr val="FBAE40"/>
          </p15:clr>
        </p15:guide>
        <p15:guide id="4" orient="horz" pos="3456">
          <p15:clr>
            <a:srgbClr val="FBAE40"/>
          </p15:clr>
        </p15:guide>
        <p15:guide id="5" pos="6912">
          <p15:clr>
            <a:srgbClr val="FBAE40"/>
          </p15:clr>
        </p15:guide>
        <p15:guide id="6" pos="3840">
          <p15:clr>
            <a:srgbClr val="FBAE40"/>
          </p15:clr>
        </p15:guide>
        <p15:guide id="7" pos="3120">
          <p15:clr>
            <a:srgbClr val="FBAE40"/>
          </p15:clr>
        </p15:guide>
        <p15:guide id="8" pos="3504">
          <p15:clr>
            <a:srgbClr val="FBAE40"/>
          </p15:clr>
        </p15:guide>
        <p15:guide id="9" orient="horz" pos="3264">
          <p15:clr>
            <a:srgbClr val="FBAE40"/>
          </p15:clr>
        </p15:guide>
        <p15:guide id="10" orient="horz" pos="1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Title, Caption and Pic">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9C32234-5597-9943-BCC0-4D32D78648D0}"/>
              </a:ext>
              <a:ext uri="{C183D7F6-B498-43B3-948B-1728B52AA6E4}">
                <adec:decorative xmlns:adec="http://schemas.microsoft.com/office/drawing/2017/decorative" val="1"/>
              </a:ext>
            </a:extLst>
          </p:cNvPr>
          <p:cNvSpPr>
            <a:spLocks noGrp="1"/>
          </p:cNvSpPr>
          <p:nvPr>
            <p:ph type="pic" sz="quarter" idx="10"/>
          </p:nvPr>
        </p:nvSpPr>
        <p:spPr>
          <a:xfrm>
            <a:off x="0" y="0"/>
            <a:ext cx="10325100" cy="6858000"/>
          </a:xfrm>
        </p:spPr>
        <p:txBody>
          <a:bodyPr/>
          <a:lstStyle>
            <a:lvl1pPr>
              <a:defRPr>
                <a:solidFill>
                  <a:schemeClr val="bg1"/>
                </a:solidFill>
              </a:defRPr>
            </a:lvl1pPr>
          </a:lstStyle>
          <a:p>
            <a:endParaRPr lang="en-US" dirty="0"/>
          </a:p>
        </p:txBody>
      </p:sp>
      <p:sp>
        <p:nvSpPr>
          <p:cNvPr id="12" name="Rectangle 11">
            <a:extLst>
              <a:ext uri="{FF2B5EF4-FFF2-40B4-BE49-F238E27FC236}">
                <a16:creationId xmlns:a16="http://schemas.microsoft.com/office/drawing/2014/main" id="{CF95F29C-14A0-5C4F-877C-1B28B706B781}"/>
              </a:ext>
            </a:extLst>
          </p:cNvPr>
          <p:cNvSpPr/>
          <p:nvPr userDrawn="1"/>
        </p:nvSpPr>
        <p:spPr>
          <a:xfrm>
            <a:off x="10325100" y="0"/>
            <a:ext cx="1866900" cy="6858000"/>
          </a:xfrm>
          <a:prstGeom prst="rect">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4738DE-3A36-7743-9096-D88580B25A5E}"/>
              </a:ext>
            </a:extLst>
          </p:cNvPr>
          <p:cNvPicPr>
            <a:picLocks noChangeAspect="1"/>
          </p:cNvPicPr>
          <p:nvPr userDrawn="1"/>
        </p:nvPicPr>
        <p:blipFill>
          <a:blip r:embed="rId2"/>
          <a:stretch>
            <a:fillRect/>
          </a:stretch>
        </p:blipFill>
        <p:spPr>
          <a:xfrm>
            <a:off x="10952173" y="5592076"/>
            <a:ext cx="596515" cy="787998"/>
          </a:xfrm>
          <a:prstGeom prst="rect">
            <a:avLst/>
          </a:prstGeom>
        </p:spPr>
      </p:pic>
      <p:sp>
        <p:nvSpPr>
          <p:cNvPr id="7" name="Title 1">
            <a:extLst>
              <a:ext uri="{FF2B5EF4-FFF2-40B4-BE49-F238E27FC236}">
                <a16:creationId xmlns:a16="http://schemas.microsoft.com/office/drawing/2014/main" id="{556C97FE-F032-B847-BDE5-E74BCB78C009}"/>
              </a:ext>
            </a:extLst>
          </p:cNvPr>
          <p:cNvSpPr>
            <a:spLocks noGrp="1"/>
          </p:cNvSpPr>
          <p:nvPr>
            <p:ph type="title"/>
          </p:nvPr>
        </p:nvSpPr>
        <p:spPr>
          <a:xfrm>
            <a:off x="752866" y="714887"/>
            <a:ext cx="4128416" cy="2714113"/>
          </a:xfrm>
          <a:prstGeom prst="rect">
            <a:avLst/>
          </a:prstGeom>
          <a:noFill/>
        </p:spPr>
        <p:txBody>
          <a:bodyPr anchor="b">
            <a:noAutofit/>
          </a:bodyPr>
          <a:lstStyle>
            <a:lvl1pPr>
              <a:defRPr sz="6000" b="1" i="0">
                <a:solidFill>
                  <a:schemeClr val="bg1"/>
                </a:solidFill>
                <a:latin typeface="Source Sans Pro" panose="020B0503030403020204" pitchFamily="34" charset="77"/>
              </a:defRPr>
            </a:lvl1pPr>
          </a:lstStyle>
          <a:p>
            <a:r>
              <a:rPr lang="en-US" dirty="0"/>
              <a:t>Click to edit Master title style</a:t>
            </a:r>
          </a:p>
        </p:txBody>
      </p:sp>
      <p:sp>
        <p:nvSpPr>
          <p:cNvPr id="14" name="Subtitle 2">
            <a:extLst>
              <a:ext uri="{FF2B5EF4-FFF2-40B4-BE49-F238E27FC236}">
                <a16:creationId xmlns:a16="http://schemas.microsoft.com/office/drawing/2014/main" id="{EE74C142-31AF-234D-926E-15F7604CA2D8}"/>
              </a:ext>
            </a:extLst>
          </p:cNvPr>
          <p:cNvSpPr>
            <a:spLocks noGrp="1"/>
          </p:cNvSpPr>
          <p:nvPr>
            <p:ph type="subTitle" idx="1" hasCustomPrompt="1"/>
          </p:nvPr>
        </p:nvSpPr>
        <p:spPr>
          <a:xfrm>
            <a:off x="752866" y="3691766"/>
            <a:ext cx="2854035" cy="1666717"/>
          </a:xfrm>
        </p:spPr>
        <p:txBody>
          <a:bodyPr>
            <a:noAutofit/>
          </a:bodyPr>
          <a:lstStyle>
            <a:lvl1pPr marL="0" indent="0" algn="l">
              <a:lnSpc>
                <a:spcPts val="2400"/>
              </a:lnSpc>
              <a:buNone/>
              <a:defRPr sz="1700" b="0" i="0" kern="0" spc="0" baseline="0">
                <a:solidFill>
                  <a:schemeClr val="bg1"/>
                </a:solidFill>
                <a:latin typeface="Source Sans Pro Light" panose="020B0403030403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a:t>
            </a:r>
            <a:br>
              <a:rPr lang="en-US" dirty="0"/>
            </a:br>
            <a:r>
              <a:rPr lang="en-US" dirty="0"/>
              <a:t>subtitle style</a:t>
            </a:r>
          </a:p>
        </p:txBody>
      </p:sp>
    </p:spTree>
    <p:extLst>
      <p:ext uri="{BB962C8B-B14F-4D97-AF65-F5344CB8AC3E}">
        <p14:creationId xmlns:p14="http://schemas.microsoft.com/office/powerpoint/2010/main" val="30799348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 Title, Caption and Pic">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9C32234-5597-9943-BCC0-4D32D78648D0}"/>
              </a:ext>
              <a:ext uri="{C183D7F6-B498-43B3-948B-1728B52AA6E4}">
                <adec:decorative xmlns:adec="http://schemas.microsoft.com/office/drawing/2017/decorative" val="1"/>
              </a:ext>
            </a:extLst>
          </p:cNvPr>
          <p:cNvSpPr>
            <a:spLocks noGrp="1"/>
          </p:cNvSpPr>
          <p:nvPr>
            <p:ph type="pic" sz="quarter" idx="10"/>
          </p:nvPr>
        </p:nvSpPr>
        <p:spPr>
          <a:xfrm>
            <a:off x="1866900" y="0"/>
            <a:ext cx="10325100" cy="6858000"/>
          </a:xfrm>
        </p:spPr>
        <p:txBody>
          <a:bodyPr/>
          <a:lstStyle>
            <a:lvl1pPr>
              <a:defRPr>
                <a:solidFill>
                  <a:schemeClr val="bg1"/>
                </a:solidFill>
              </a:defRPr>
            </a:lvl1pPr>
          </a:lstStyle>
          <a:p>
            <a:endParaRPr lang="en-US" dirty="0"/>
          </a:p>
        </p:txBody>
      </p:sp>
      <p:sp>
        <p:nvSpPr>
          <p:cNvPr id="12" name="Rectangle 11">
            <a:extLst>
              <a:ext uri="{FF2B5EF4-FFF2-40B4-BE49-F238E27FC236}">
                <a16:creationId xmlns:a16="http://schemas.microsoft.com/office/drawing/2014/main" id="{CF95F29C-14A0-5C4F-877C-1B28B706B781}"/>
              </a:ext>
              <a:ext uri="{C183D7F6-B498-43B3-948B-1728B52AA6E4}">
                <adec:decorative xmlns:adec="http://schemas.microsoft.com/office/drawing/2017/decorative" val="1"/>
              </a:ext>
            </a:extLst>
          </p:cNvPr>
          <p:cNvSpPr/>
          <p:nvPr userDrawn="1"/>
        </p:nvSpPr>
        <p:spPr>
          <a:xfrm>
            <a:off x="0" y="0"/>
            <a:ext cx="1866900" cy="6858000"/>
          </a:xfrm>
          <a:prstGeom prst="rect">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4738DE-3A36-7743-9096-D88580B25A5E}"/>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27073" y="5592076"/>
            <a:ext cx="596515" cy="787998"/>
          </a:xfrm>
          <a:prstGeom prst="rect">
            <a:avLst/>
          </a:prstGeom>
        </p:spPr>
      </p:pic>
      <p:sp>
        <p:nvSpPr>
          <p:cNvPr id="7" name="Title 1">
            <a:extLst>
              <a:ext uri="{FF2B5EF4-FFF2-40B4-BE49-F238E27FC236}">
                <a16:creationId xmlns:a16="http://schemas.microsoft.com/office/drawing/2014/main" id="{556C97FE-F032-B847-BDE5-E74BCB78C009}"/>
              </a:ext>
            </a:extLst>
          </p:cNvPr>
          <p:cNvSpPr>
            <a:spLocks noGrp="1"/>
          </p:cNvSpPr>
          <p:nvPr>
            <p:ph type="title"/>
          </p:nvPr>
        </p:nvSpPr>
        <p:spPr>
          <a:xfrm>
            <a:off x="7341925" y="714887"/>
            <a:ext cx="4128416" cy="2714113"/>
          </a:xfrm>
          <a:prstGeom prst="rect">
            <a:avLst/>
          </a:prstGeom>
          <a:noFill/>
        </p:spPr>
        <p:txBody>
          <a:bodyPr anchor="b">
            <a:noAutofit/>
          </a:bodyPr>
          <a:lstStyle>
            <a:lvl1pPr algn="r">
              <a:defRPr sz="6000" b="1" i="0">
                <a:solidFill>
                  <a:schemeClr val="bg1"/>
                </a:solidFill>
                <a:latin typeface="Source Sans Pro" panose="020B0503030403020204" pitchFamily="34" charset="77"/>
              </a:defRPr>
            </a:lvl1pPr>
          </a:lstStyle>
          <a:p>
            <a:r>
              <a:rPr lang="en-US" dirty="0"/>
              <a:t>Click to edit Master title style</a:t>
            </a:r>
          </a:p>
        </p:txBody>
      </p:sp>
      <p:sp>
        <p:nvSpPr>
          <p:cNvPr id="14" name="Subtitle 2">
            <a:extLst>
              <a:ext uri="{FF2B5EF4-FFF2-40B4-BE49-F238E27FC236}">
                <a16:creationId xmlns:a16="http://schemas.microsoft.com/office/drawing/2014/main" id="{EE74C142-31AF-234D-926E-15F7604CA2D8}"/>
              </a:ext>
            </a:extLst>
          </p:cNvPr>
          <p:cNvSpPr>
            <a:spLocks noGrp="1"/>
          </p:cNvSpPr>
          <p:nvPr>
            <p:ph type="subTitle" idx="1" hasCustomPrompt="1"/>
          </p:nvPr>
        </p:nvSpPr>
        <p:spPr>
          <a:xfrm>
            <a:off x="8616306" y="3691766"/>
            <a:ext cx="2854035" cy="1666717"/>
          </a:xfrm>
        </p:spPr>
        <p:txBody>
          <a:bodyPr>
            <a:noAutofit/>
          </a:bodyPr>
          <a:lstStyle>
            <a:lvl1pPr marL="0" indent="0" algn="r">
              <a:lnSpc>
                <a:spcPts val="2400"/>
              </a:lnSpc>
              <a:buNone/>
              <a:defRPr sz="1700" b="0" i="0" kern="0" spc="0" baseline="0">
                <a:solidFill>
                  <a:schemeClr val="bg1"/>
                </a:solidFill>
                <a:latin typeface="Source Sans Pro Light" panose="020B0403030403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a:t>
            </a:r>
            <a:br>
              <a:rPr lang="en-US" dirty="0"/>
            </a:br>
            <a:r>
              <a:rPr lang="en-US" dirty="0"/>
              <a:t>subtitle style</a:t>
            </a:r>
          </a:p>
        </p:txBody>
      </p:sp>
    </p:spTree>
    <p:extLst>
      <p:ext uri="{BB962C8B-B14F-4D97-AF65-F5344CB8AC3E}">
        <p14:creationId xmlns:p14="http://schemas.microsoft.com/office/powerpoint/2010/main" val="32530013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Title with COPY + Pic">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838200"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cxnSp>
        <p:nvCxnSpPr>
          <p:cNvPr id="20" name="Straight Connector 19">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28" name="Text Placeholder 27">
            <a:extLst>
              <a:ext uri="{FF2B5EF4-FFF2-40B4-BE49-F238E27FC236}">
                <a16:creationId xmlns:a16="http://schemas.microsoft.com/office/drawing/2014/main" id="{A83D09D6-5A99-A74C-8BF9-7080E38EEF6D}"/>
              </a:ext>
            </a:extLst>
          </p:cNvPr>
          <p:cNvSpPr>
            <a:spLocks noGrp="1"/>
          </p:cNvSpPr>
          <p:nvPr>
            <p:ph type="body" sz="quarter" idx="10"/>
          </p:nvPr>
        </p:nvSpPr>
        <p:spPr>
          <a:xfrm>
            <a:off x="1219200" y="1828800"/>
            <a:ext cx="46101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pic>
        <p:nvPicPr>
          <p:cNvPr id="7" name="Picture 6">
            <a:extLst>
              <a:ext uri="{FF2B5EF4-FFF2-40B4-BE49-F238E27FC236}">
                <a16:creationId xmlns:a16="http://schemas.microsoft.com/office/drawing/2014/main" id="{CFD972F3-B67C-BA41-9DE6-D0F069460CAE}"/>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27073" y="5592076"/>
            <a:ext cx="596515" cy="787998"/>
          </a:xfrm>
          <a:prstGeom prst="rect">
            <a:avLst/>
          </a:prstGeom>
        </p:spPr>
      </p:pic>
    </p:spTree>
    <p:extLst>
      <p:ext uri="{BB962C8B-B14F-4D97-AF65-F5344CB8AC3E}">
        <p14:creationId xmlns:p14="http://schemas.microsoft.com/office/powerpoint/2010/main" val="4023867124"/>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guide id="3" pos="768">
          <p15:clr>
            <a:srgbClr val="FBAE40"/>
          </p15:clr>
        </p15:guide>
        <p15:guide id="4" pos="3504" userDrawn="1">
          <p15:clr>
            <a:srgbClr val="FBAE40"/>
          </p15:clr>
        </p15:guide>
        <p15:guide id="6" orient="horz" pos="3456">
          <p15:clr>
            <a:srgbClr val="FBAE40"/>
          </p15:clr>
        </p15:guide>
        <p15:guide id="7" orient="horz" pos="1152">
          <p15:clr>
            <a:srgbClr val="FBAE40"/>
          </p15:clr>
        </p15:guide>
        <p15:guide id="8" pos="3840" userDrawn="1">
          <p15:clr>
            <a:srgbClr val="FBAE40"/>
          </p15:clr>
        </p15:guide>
        <p15:guide id="9" pos="417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Title with COPY + Pic">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6362699"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cxnSp>
        <p:nvCxnSpPr>
          <p:cNvPr id="20" name="Straight Connector 19">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7" name="Text Placeholder 27">
            <a:extLst>
              <a:ext uri="{FF2B5EF4-FFF2-40B4-BE49-F238E27FC236}">
                <a16:creationId xmlns:a16="http://schemas.microsoft.com/office/drawing/2014/main" id="{E506AC32-CF8A-3240-BFFE-0BAE85B42066}"/>
              </a:ext>
            </a:extLst>
          </p:cNvPr>
          <p:cNvSpPr>
            <a:spLocks noGrp="1"/>
          </p:cNvSpPr>
          <p:nvPr>
            <p:ph type="body" sz="quarter" idx="10"/>
          </p:nvPr>
        </p:nvSpPr>
        <p:spPr>
          <a:xfrm>
            <a:off x="6629400" y="1828800"/>
            <a:ext cx="46101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pic>
        <p:nvPicPr>
          <p:cNvPr id="8" name="Picture 7">
            <a:extLst>
              <a:ext uri="{FF2B5EF4-FFF2-40B4-BE49-F238E27FC236}">
                <a16:creationId xmlns:a16="http://schemas.microsoft.com/office/drawing/2014/main" id="{60E40814-8CAE-4841-B97D-1290FFB55CCF}"/>
              </a:ext>
            </a:extLst>
          </p:cNvPr>
          <p:cNvPicPr>
            <a:picLocks noChangeAspect="1"/>
          </p:cNvPicPr>
          <p:nvPr userDrawn="1"/>
        </p:nvPicPr>
        <p:blipFill>
          <a:blip r:embed="rId2"/>
          <a:stretch>
            <a:fillRect/>
          </a:stretch>
        </p:blipFill>
        <p:spPr>
          <a:xfrm>
            <a:off x="10952173" y="5592076"/>
            <a:ext cx="596515" cy="787998"/>
          </a:xfrm>
          <a:prstGeom prst="rect">
            <a:avLst/>
          </a:prstGeom>
        </p:spPr>
      </p:pic>
    </p:spTree>
    <p:extLst>
      <p:ext uri="{BB962C8B-B14F-4D97-AF65-F5344CB8AC3E}">
        <p14:creationId xmlns:p14="http://schemas.microsoft.com/office/powerpoint/2010/main" val="4224803371"/>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guide id="3" pos="768">
          <p15:clr>
            <a:srgbClr val="FBAE40"/>
          </p15:clr>
        </p15:guide>
        <p15:guide id="4" pos="3504" userDrawn="1">
          <p15:clr>
            <a:srgbClr val="FBAE40"/>
          </p15:clr>
        </p15:guide>
        <p15:guide id="6" orient="horz" pos="3456">
          <p15:clr>
            <a:srgbClr val="FBAE40"/>
          </p15:clr>
        </p15:guide>
        <p15:guide id="7" orient="horz" pos="1152">
          <p15:clr>
            <a:srgbClr val="FBAE40"/>
          </p15:clr>
        </p15:guide>
        <p15:guide id="8" pos="4176" userDrawn="1">
          <p15:clr>
            <a:srgbClr val="FBAE40"/>
          </p15:clr>
        </p15:guide>
        <p15:guide id="9" pos="3840" userDrawn="1">
          <p15:clr>
            <a:srgbClr val="FBAE40"/>
          </p15:clr>
        </p15:guide>
        <p15:guide id="10" pos="6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with DATA + Pic">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838200"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cxnSp>
        <p:nvCxnSpPr>
          <p:cNvPr id="20" name="Straight Connector 19">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7" name="Chart Placeholder 2">
            <a:extLst>
              <a:ext uri="{FF2B5EF4-FFF2-40B4-BE49-F238E27FC236}">
                <a16:creationId xmlns:a16="http://schemas.microsoft.com/office/drawing/2014/main" id="{FF498322-C164-CC4D-B4E1-8A9EB2E70EA8}"/>
              </a:ext>
            </a:extLst>
          </p:cNvPr>
          <p:cNvSpPr>
            <a:spLocks noGrp="1"/>
          </p:cNvSpPr>
          <p:nvPr>
            <p:ph type="chart" sz="quarter" idx="11"/>
          </p:nvPr>
        </p:nvSpPr>
        <p:spPr>
          <a:xfrm>
            <a:off x="1219200" y="1828800"/>
            <a:ext cx="4343400" cy="3657600"/>
          </a:xfrm>
        </p:spPr>
        <p:txBody>
          <a:bodyPr/>
          <a:lstStyle>
            <a:lvl1pPr>
              <a:defRPr>
                <a:solidFill>
                  <a:schemeClr val="bg1"/>
                </a:solidFill>
              </a:defRPr>
            </a:lvl1pPr>
          </a:lstStyle>
          <a:p>
            <a:endParaRPr lang="en-US" dirty="0"/>
          </a:p>
        </p:txBody>
      </p:sp>
      <p:pic>
        <p:nvPicPr>
          <p:cNvPr id="8" name="Picture 7">
            <a:extLst>
              <a:ext uri="{FF2B5EF4-FFF2-40B4-BE49-F238E27FC236}">
                <a16:creationId xmlns:a16="http://schemas.microsoft.com/office/drawing/2014/main" id="{37E473BD-D837-184C-BEBE-C0149E5773B7}"/>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27073" y="5592076"/>
            <a:ext cx="596515" cy="787998"/>
          </a:xfrm>
          <a:prstGeom prst="rect">
            <a:avLst/>
          </a:prstGeom>
        </p:spPr>
      </p:pic>
    </p:spTree>
    <p:extLst>
      <p:ext uri="{BB962C8B-B14F-4D97-AF65-F5344CB8AC3E}">
        <p14:creationId xmlns:p14="http://schemas.microsoft.com/office/powerpoint/2010/main" val="1828372714"/>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guide id="3" pos="768">
          <p15:clr>
            <a:srgbClr val="FBAE40"/>
          </p15:clr>
        </p15:guide>
        <p15:guide id="4" pos="3504" userDrawn="1">
          <p15:clr>
            <a:srgbClr val="FBAE40"/>
          </p15:clr>
        </p15:guide>
        <p15:guide id="6" orient="horz" pos="3456">
          <p15:clr>
            <a:srgbClr val="FBAE40"/>
          </p15:clr>
        </p15:guide>
        <p15:guide id="7" orient="horz" pos="1152">
          <p15:clr>
            <a:srgbClr val="FBAE40"/>
          </p15:clr>
        </p15:guide>
        <p15:guide id="8" pos="3840" userDrawn="1">
          <p15:clr>
            <a:srgbClr val="FBAE40"/>
          </p15:clr>
        </p15:guide>
        <p15:guide id="9" pos="41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Title with DATA + Pic">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6362699"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cxnSp>
        <p:nvCxnSpPr>
          <p:cNvPr id="20" name="Straight Connector 19">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3" name="Chart Placeholder 2">
            <a:extLst>
              <a:ext uri="{FF2B5EF4-FFF2-40B4-BE49-F238E27FC236}">
                <a16:creationId xmlns:a16="http://schemas.microsoft.com/office/drawing/2014/main" id="{7A2FCD2B-FE36-6F49-9CCD-8E56619D4DFE}"/>
              </a:ext>
            </a:extLst>
          </p:cNvPr>
          <p:cNvSpPr>
            <a:spLocks noGrp="1"/>
          </p:cNvSpPr>
          <p:nvPr>
            <p:ph type="chart" sz="quarter" idx="11"/>
          </p:nvPr>
        </p:nvSpPr>
        <p:spPr>
          <a:xfrm>
            <a:off x="6629400" y="1828800"/>
            <a:ext cx="4343400" cy="3657600"/>
          </a:xfrm>
        </p:spPr>
        <p:txBody>
          <a:bodyPr/>
          <a:lstStyle>
            <a:lvl1pPr>
              <a:defRPr>
                <a:solidFill>
                  <a:schemeClr val="bg1"/>
                </a:solidFill>
              </a:defRPr>
            </a:lvl1pPr>
          </a:lstStyle>
          <a:p>
            <a:endParaRPr lang="en-US" dirty="0"/>
          </a:p>
        </p:txBody>
      </p:sp>
      <p:pic>
        <p:nvPicPr>
          <p:cNvPr id="7" name="Picture 6">
            <a:extLst>
              <a:ext uri="{FF2B5EF4-FFF2-40B4-BE49-F238E27FC236}">
                <a16:creationId xmlns:a16="http://schemas.microsoft.com/office/drawing/2014/main" id="{69FB6D81-F300-2047-B552-EEA5130E4003}"/>
              </a:ext>
            </a:extLst>
          </p:cNvPr>
          <p:cNvPicPr>
            <a:picLocks noChangeAspect="1"/>
          </p:cNvPicPr>
          <p:nvPr userDrawn="1"/>
        </p:nvPicPr>
        <p:blipFill>
          <a:blip r:embed="rId2"/>
          <a:stretch>
            <a:fillRect/>
          </a:stretch>
        </p:blipFill>
        <p:spPr>
          <a:xfrm>
            <a:off x="10952173" y="5592076"/>
            <a:ext cx="596515" cy="787998"/>
          </a:xfrm>
          <a:prstGeom prst="rect">
            <a:avLst/>
          </a:prstGeom>
        </p:spPr>
      </p:pic>
    </p:spTree>
    <p:extLst>
      <p:ext uri="{BB962C8B-B14F-4D97-AF65-F5344CB8AC3E}">
        <p14:creationId xmlns:p14="http://schemas.microsoft.com/office/powerpoint/2010/main" val="567084110"/>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guide id="3" pos="768">
          <p15:clr>
            <a:srgbClr val="FBAE40"/>
          </p15:clr>
        </p15:guide>
        <p15:guide id="4" pos="3504" userDrawn="1">
          <p15:clr>
            <a:srgbClr val="FBAE40"/>
          </p15:clr>
        </p15:guide>
        <p15:guide id="6" orient="horz" pos="3456">
          <p15:clr>
            <a:srgbClr val="FBAE40"/>
          </p15:clr>
        </p15:guide>
        <p15:guide id="7" orient="horz" pos="1152">
          <p15:clr>
            <a:srgbClr val="FBAE40"/>
          </p15:clr>
        </p15:guide>
        <p15:guide id="8" pos="4176">
          <p15:clr>
            <a:srgbClr val="FBAE40"/>
          </p15:clr>
        </p15:guide>
        <p15:guide id="9" pos="3840">
          <p15:clr>
            <a:srgbClr val="FBAE40"/>
          </p15:clr>
        </p15:guide>
        <p15:guide id="10" pos="69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56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838200"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cxnSp>
        <p:nvCxnSpPr>
          <p:cNvPr id="20" name="Straight Connector 19">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28" name="Text Placeholder 27">
            <a:extLst>
              <a:ext uri="{FF2B5EF4-FFF2-40B4-BE49-F238E27FC236}">
                <a16:creationId xmlns:a16="http://schemas.microsoft.com/office/drawing/2014/main" id="{A83D09D6-5A99-A74C-8BF9-7080E38EEF6D}"/>
              </a:ext>
            </a:extLst>
          </p:cNvPr>
          <p:cNvSpPr>
            <a:spLocks noGrp="1"/>
          </p:cNvSpPr>
          <p:nvPr>
            <p:ph type="body" sz="quarter" idx="10"/>
          </p:nvPr>
        </p:nvSpPr>
        <p:spPr>
          <a:xfrm>
            <a:off x="1219200" y="1828800"/>
            <a:ext cx="46101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pic>
        <p:nvPicPr>
          <p:cNvPr id="7" name="Picture 6">
            <a:extLst>
              <a:ext uri="{FF2B5EF4-FFF2-40B4-BE49-F238E27FC236}">
                <a16:creationId xmlns:a16="http://schemas.microsoft.com/office/drawing/2014/main" id="{0658A068-0B34-8744-823E-4A291939F95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27073" y="5592076"/>
            <a:ext cx="596515" cy="787998"/>
          </a:xfrm>
          <a:prstGeom prst="rect">
            <a:avLst/>
          </a:prstGeom>
        </p:spPr>
      </p:pic>
      <p:sp>
        <p:nvSpPr>
          <p:cNvPr id="8" name="Picture Placeholder 8">
            <a:extLst>
              <a:ext uri="{FF2B5EF4-FFF2-40B4-BE49-F238E27FC236}">
                <a16:creationId xmlns:a16="http://schemas.microsoft.com/office/drawing/2014/main" id="{9CF51F07-D41C-F145-88D1-66956E3000C3}"/>
              </a:ext>
              <a:ext uri="{C183D7F6-B498-43B3-948B-1728B52AA6E4}">
                <adec:decorative xmlns:adec="http://schemas.microsoft.com/office/drawing/2017/decorative" val="1"/>
              </a:ext>
            </a:extLst>
          </p:cNvPr>
          <p:cNvSpPr>
            <a:spLocks noGrp="1"/>
          </p:cNvSpPr>
          <p:nvPr>
            <p:ph type="pic" sz="quarter" idx="11"/>
          </p:nvPr>
        </p:nvSpPr>
        <p:spPr>
          <a:xfrm>
            <a:off x="6457950" y="0"/>
            <a:ext cx="5734050" cy="6858000"/>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0919399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08" userDrawn="1">
          <p15:clr>
            <a:srgbClr val="FBAE40"/>
          </p15:clr>
        </p15:guide>
        <p15:guide id="3" pos="768" userDrawn="1">
          <p15:clr>
            <a:srgbClr val="FBAE40"/>
          </p15:clr>
        </p15:guide>
        <p15:guide id="4" pos="3504" userDrawn="1">
          <p15:clr>
            <a:srgbClr val="FBAE40"/>
          </p15:clr>
        </p15:guide>
        <p15:guide id="6" orient="horz" pos="3456" userDrawn="1">
          <p15:clr>
            <a:srgbClr val="FBAE40"/>
          </p15:clr>
        </p15:guide>
        <p15:guide id="7" orient="horz" pos="1152" userDrawn="1">
          <p15:clr>
            <a:srgbClr val="FBAE40"/>
          </p15:clr>
        </p15:guide>
        <p15:guide id="8" pos="3840" userDrawn="1">
          <p15:clr>
            <a:srgbClr val="FBAE40"/>
          </p15:clr>
        </p15:guide>
        <p15:guide id="9" pos="41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 R. Pic">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C93F7C2-1EE6-7B46-AD76-676DC38D24C5}"/>
              </a:ext>
            </a:extLst>
          </p:cNvPr>
          <p:cNvSpPr>
            <a:spLocks noGrp="1"/>
          </p:cNvSpPr>
          <p:nvPr>
            <p:ph type="title"/>
          </p:nvPr>
        </p:nvSpPr>
        <p:spPr>
          <a:xfrm>
            <a:off x="6259329" y="571505"/>
            <a:ext cx="4991101" cy="870271"/>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r>
              <a:rPr lang="en-US" dirty="0"/>
              <a:t>Click to edit Master</a:t>
            </a:r>
          </a:p>
        </p:txBody>
      </p:sp>
      <p:sp>
        <p:nvSpPr>
          <p:cNvPr id="28" name="Text Placeholder 27">
            <a:extLst>
              <a:ext uri="{FF2B5EF4-FFF2-40B4-BE49-F238E27FC236}">
                <a16:creationId xmlns:a16="http://schemas.microsoft.com/office/drawing/2014/main" id="{A83D09D6-5A99-A74C-8BF9-7080E38EEF6D}"/>
              </a:ext>
            </a:extLst>
          </p:cNvPr>
          <p:cNvSpPr>
            <a:spLocks noGrp="1"/>
          </p:cNvSpPr>
          <p:nvPr>
            <p:ph type="body" sz="quarter" idx="10" hasCustomPrompt="1"/>
          </p:nvPr>
        </p:nvSpPr>
        <p:spPr>
          <a:xfrm>
            <a:off x="6259329" y="1858276"/>
            <a:ext cx="4610100" cy="3657600"/>
          </a:xfrm>
        </p:spPr>
        <p:txBody>
          <a:bodyPr>
            <a:noAutofit/>
          </a:bodyPr>
          <a:lstStyle>
            <a:lvl1pPr marL="342900" indent="-342900">
              <a:lnSpc>
                <a:spcPts val="2400"/>
              </a:lnSpc>
              <a:spcBef>
                <a:spcPts val="400"/>
              </a:spcBef>
              <a:buFont typeface="Arial" panose="020B0604020202020204" pitchFamily="34" charset="0"/>
              <a:buChar char="•"/>
              <a:defRPr sz="2000" baseline="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Bullet 1</a:t>
            </a:r>
          </a:p>
          <a:p>
            <a:pPr lvl="0"/>
            <a:r>
              <a:rPr lang="en-US" dirty="0"/>
              <a:t>Bullet 2</a:t>
            </a:r>
          </a:p>
          <a:p>
            <a:pPr lvl="0"/>
            <a:r>
              <a:rPr lang="en-US" dirty="0"/>
              <a:t>Bullet 3</a:t>
            </a:r>
          </a:p>
        </p:txBody>
      </p:sp>
      <p:pic>
        <p:nvPicPr>
          <p:cNvPr id="6" name="Picture 5">
            <a:extLst>
              <a:ext uri="{FF2B5EF4-FFF2-40B4-BE49-F238E27FC236}">
                <a16:creationId xmlns:a16="http://schemas.microsoft.com/office/drawing/2014/main" id="{964738DE-3A36-7743-9096-D88580B25A5E}"/>
              </a:ext>
            </a:extLst>
          </p:cNvPr>
          <p:cNvPicPr>
            <a:picLocks noChangeAspect="1"/>
          </p:cNvPicPr>
          <p:nvPr userDrawn="1"/>
        </p:nvPicPr>
        <p:blipFill>
          <a:blip r:embed="rId2"/>
          <a:stretch>
            <a:fillRect/>
          </a:stretch>
        </p:blipFill>
        <p:spPr>
          <a:xfrm>
            <a:off x="10952173" y="5592076"/>
            <a:ext cx="596515" cy="787998"/>
          </a:xfrm>
          <a:prstGeom prst="rect">
            <a:avLst/>
          </a:prstGeom>
        </p:spPr>
      </p:pic>
      <p:sp>
        <p:nvSpPr>
          <p:cNvPr id="8" name="Picture Placeholder 8">
            <a:extLst>
              <a:ext uri="{FF2B5EF4-FFF2-40B4-BE49-F238E27FC236}">
                <a16:creationId xmlns:a16="http://schemas.microsoft.com/office/drawing/2014/main" id="{9CF51F07-D41C-F145-88D1-66956E3000C3}"/>
              </a:ext>
              <a:ext uri="{C183D7F6-B498-43B3-948B-1728B52AA6E4}">
                <adec:decorative xmlns:adec="http://schemas.microsoft.com/office/drawing/2017/decorative" val="1"/>
              </a:ext>
            </a:extLst>
          </p:cNvPr>
          <p:cNvSpPr>
            <a:spLocks noGrp="1"/>
          </p:cNvSpPr>
          <p:nvPr>
            <p:ph type="pic" sz="quarter" idx="11"/>
          </p:nvPr>
        </p:nvSpPr>
        <p:spPr>
          <a:xfrm>
            <a:off x="0" y="0"/>
            <a:ext cx="5772150" cy="6858000"/>
          </a:xfrm>
        </p:spPr>
        <p:txBody>
          <a:bodyPr/>
          <a:lstStyle>
            <a:lvl1pPr>
              <a:defRPr>
                <a:solidFill>
                  <a:schemeClr val="bg1"/>
                </a:solidFill>
              </a:defRPr>
            </a:lvl1pPr>
          </a:lstStyle>
          <a:p>
            <a:endParaRPr lang="en-US" dirty="0"/>
          </a:p>
        </p:txBody>
      </p:sp>
      <p:cxnSp>
        <p:nvCxnSpPr>
          <p:cNvPr id="9" name="Straight Connector 8">
            <a:extLst>
              <a:ext uri="{FF2B5EF4-FFF2-40B4-BE49-F238E27FC236}">
                <a16:creationId xmlns:a16="http://schemas.microsoft.com/office/drawing/2014/main" id="{C48076DE-3A61-F549-BC8D-062979F11F9F}"/>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3776038"/>
      </p:ext>
    </p:extLst>
  </p:cSld>
  <p:clrMapOvr>
    <a:masterClrMapping/>
  </p:clrMapOvr>
  <p:extLst>
    <p:ext uri="{DCECCB84-F9BA-43D5-87BE-67443E8EF086}">
      <p15:sldGuideLst xmlns:p15="http://schemas.microsoft.com/office/powerpoint/2012/main">
        <p15:guide id="1" orient="horz" pos="2160">
          <p15:clr>
            <a:srgbClr val="FBAE40"/>
          </p15:clr>
        </p15:guide>
        <p15:guide id="2" pos="408">
          <p15:clr>
            <a:srgbClr val="FBAE40"/>
          </p15:clr>
        </p15:guide>
        <p15:guide id="3" pos="768">
          <p15:clr>
            <a:srgbClr val="FBAE40"/>
          </p15:clr>
        </p15:guide>
        <p15:guide id="4" pos="3504">
          <p15:clr>
            <a:srgbClr val="FBAE40"/>
          </p15:clr>
        </p15:guide>
        <p15:guide id="6" orient="horz" pos="3456">
          <p15:clr>
            <a:srgbClr val="FBAE40"/>
          </p15:clr>
        </p15:guide>
        <p15:guide id="7" orient="horz" pos="1152">
          <p15:clr>
            <a:srgbClr val="FBAE40"/>
          </p15:clr>
        </p15:guide>
        <p15:guide id="8" pos="3840">
          <p15:clr>
            <a:srgbClr val="FBAE40"/>
          </p15:clr>
        </p15:guide>
        <p15:guide id="9"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pattFill prst="dkUpDiag">
          <a:fgClr>
            <a:srgbClr val="004F9D"/>
          </a:fgClr>
          <a:bgClr>
            <a:srgbClr val="013591"/>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6C97FE-F032-B847-BDE5-E74BCB78C009}"/>
              </a:ext>
            </a:extLst>
          </p:cNvPr>
          <p:cNvSpPr>
            <a:spLocks noGrp="1"/>
          </p:cNvSpPr>
          <p:nvPr>
            <p:ph type="title"/>
          </p:nvPr>
        </p:nvSpPr>
        <p:spPr>
          <a:xfrm>
            <a:off x="1331089" y="714886"/>
            <a:ext cx="5967713" cy="3988887"/>
          </a:xfrm>
          <a:prstGeom prst="rect">
            <a:avLst/>
          </a:prstGeom>
          <a:noFill/>
        </p:spPr>
        <p:txBody>
          <a:bodyPr anchor="b">
            <a:noAutofit/>
          </a:bodyPr>
          <a:lstStyle>
            <a:lvl1pPr>
              <a:defRPr sz="7200" b="1" i="0">
                <a:solidFill>
                  <a:schemeClr val="bg1"/>
                </a:solidFill>
                <a:latin typeface="Source Sans Pro" panose="020B0503030403020204" pitchFamily="34" charset="77"/>
              </a:defRPr>
            </a:lvl1pPr>
          </a:lstStyle>
          <a:p>
            <a:r>
              <a:rPr lang="en-US" dirty="0"/>
              <a:t>Click to edit Master title style</a:t>
            </a:r>
          </a:p>
        </p:txBody>
      </p:sp>
      <p:pic>
        <p:nvPicPr>
          <p:cNvPr id="10" name="Picture 9">
            <a:extLst>
              <a:ext uri="{FF2B5EF4-FFF2-40B4-BE49-F238E27FC236}">
                <a16:creationId xmlns:a16="http://schemas.microsoft.com/office/drawing/2014/main" id="{964738DE-3A36-7743-9096-D88580B25A5E}"/>
              </a:ext>
            </a:extLst>
          </p:cNvPr>
          <p:cNvPicPr>
            <a:picLocks noChangeAspect="1"/>
          </p:cNvPicPr>
          <p:nvPr userDrawn="1"/>
        </p:nvPicPr>
        <p:blipFill>
          <a:blip r:embed="rId2"/>
          <a:stretch>
            <a:fillRect/>
          </a:stretch>
        </p:blipFill>
        <p:spPr>
          <a:xfrm>
            <a:off x="10952173" y="5592076"/>
            <a:ext cx="596515" cy="787998"/>
          </a:xfrm>
          <a:prstGeom prst="rect">
            <a:avLst/>
          </a:prstGeom>
        </p:spPr>
      </p:pic>
      <p:cxnSp>
        <p:nvCxnSpPr>
          <p:cNvPr id="11" name="Straight Connector 10">
            <a:extLst>
              <a:ext uri="{FF2B5EF4-FFF2-40B4-BE49-F238E27FC236}">
                <a16:creationId xmlns:a16="http://schemas.microsoft.com/office/drawing/2014/main" id="{DDCB7C41-036F-3C46-985A-A2DA08A2D9DF}"/>
              </a:ext>
            </a:extLst>
          </p:cNvPr>
          <p:cNvCxnSpPr>
            <a:cxnSpLocks/>
          </p:cNvCxnSpPr>
          <p:nvPr userDrawn="1"/>
        </p:nvCxnSpPr>
        <p:spPr>
          <a:xfrm flipV="1">
            <a:off x="0" y="4671793"/>
            <a:ext cx="7141580" cy="3198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73737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Section Header + Pic">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F95F29C-14A0-5C4F-877C-1B28B706B781}"/>
              </a:ext>
              <a:ext uri="{C183D7F6-B498-43B3-948B-1728B52AA6E4}">
                <adec:decorative xmlns:adec="http://schemas.microsoft.com/office/drawing/2017/decorative" val="1"/>
              </a:ext>
            </a:extLst>
          </p:cNvPr>
          <p:cNvSpPr/>
          <p:nvPr userDrawn="1"/>
        </p:nvSpPr>
        <p:spPr>
          <a:xfrm>
            <a:off x="0" y="0"/>
            <a:ext cx="4262718" cy="6858000"/>
          </a:xfrm>
          <a:prstGeom prst="rect">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7A2BA2-B7FF-5149-B98F-44E9F3D7BA2B}"/>
              </a:ext>
            </a:extLst>
          </p:cNvPr>
          <p:cNvSpPr/>
          <p:nvPr userDrawn="1"/>
        </p:nvSpPr>
        <p:spPr>
          <a:xfrm>
            <a:off x="657676" y="3604628"/>
            <a:ext cx="1343891" cy="138546"/>
          </a:xfrm>
          <a:prstGeom prst="rect">
            <a:avLst/>
          </a:prstGeom>
          <a:solidFill>
            <a:srgbClr val="182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035FF9D-8F55-774F-A2D7-885F4FB16D39}"/>
              </a:ext>
            </a:extLst>
          </p:cNvPr>
          <p:cNvSpPr>
            <a:spLocks noGrp="1"/>
          </p:cNvSpPr>
          <p:nvPr>
            <p:ph type="title"/>
          </p:nvPr>
        </p:nvSpPr>
        <p:spPr>
          <a:xfrm>
            <a:off x="553501" y="954741"/>
            <a:ext cx="3328911" cy="2474259"/>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endParaRPr lang="en-US" dirty="0"/>
          </a:p>
        </p:txBody>
      </p:sp>
      <p:sp>
        <p:nvSpPr>
          <p:cNvPr id="7" name="Picture Placeholder 8">
            <a:extLst>
              <a:ext uri="{FF2B5EF4-FFF2-40B4-BE49-F238E27FC236}">
                <a16:creationId xmlns:a16="http://schemas.microsoft.com/office/drawing/2014/main" id="{9CF51F07-D41C-F145-88D1-66956E3000C3}"/>
              </a:ext>
              <a:ext uri="{C183D7F6-B498-43B3-948B-1728B52AA6E4}">
                <adec:decorative xmlns:adec="http://schemas.microsoft.com/office/drawing/2017/decorative" val="1"/>
              </a:ext>
            </a:extLst>
          </p:cNvPr>
          <p:cNvSpPr>
            <a:spLocks noGrp="1"/>
          </p:cNvSpPr>
          <p:nvPr>
            <p:ph type="pic" sz="quarter" idx="10"/>
          </p:nvPr>
        </p:nvSpPr>
        <p:spPr>
          <a:xfrm>
            <a:off x="4262718" y="0"/>
            <a:ext cx="7929282" cy="6858000"/>
          </a:xfrm>
        </p:spPr>
        <p:txBody>
          <a:bodyPr/>
          <a:lstStyle>
            <a:lvl1pPr>
              <a:defRPr>
                <a:solidFill>
                  <a:schemeClr val="bg1"/>
                </a:solidFill>
              </a:defRPr>
            </a:lvl1pPr>
          </a:lstStyle>
          <a:p>
            <a:endParaRPr lang="en-US" dirty="0"/>
          </a:p>
        </p:txBody>
      </p:sp>
      <p:pic>
        <p:nvPicPr>
          <p:cNvPr id="8" name="Picture 7">
            <a:extLst>
              <a:ext uri="{FF2B5EF4-FFF2-40B4-BE49-F238E27FC236}">
                <a16:creationId xmlns:a16="http://schemas.microsoft.com/office/drawing/2014/main" id="{B2745200-ED8B-854E-8AF4-AE185B01A5BB}"/>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27073" y="5592076"/>
            <a:ext cx="596515" cy="787998"/>
          </a:xfrm>
          <a:prstGeom prst="rect">
            <a:avLst/>
          </a:prstGeom>
        </p:spPr>
      </p:pic>
    </p:spTree>
    <p:extLst>
      <p:ext uri="{BB962C8B-B14F-4D97-AF65-F5344CB8AC3E}">
        <p14:creationId xmlns:p14="http://schemas.microsoft.com/office/powerpoint/2010/main" val="130133167"/>
      </p:ext>
    </p:extLst>
  </p:cSld>
  <p:clrMapOvr>
    <a:masterClrMapping/>
  </p:clrMapOvr>
  <p:extLst>
    <p:ext uri="{DCECCB84-F9BA-43D5-87BE-67443E8EF086}">
      <p15:sldGuideLst xmlns:p15="http://schemas.microsoft.com/office/powerpoint/2012/main">
        <p15:guide id="1" orient="horz" pos="2160">
          <p15:clr>
            <a:srgbClr val="FBAE40"/>
          </p15:clr>
        </p15:guide>
        <p15:guide id="2" pos="40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Section Header + Pic">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240887-672A-304F-9FA5-1BEF1B2AEB18}"/>
              </a:ext>
              <a:ext uri="{C183D7F6-B498-43B3-948B-1728B52AA6E4}">
                <adec:decorative xmlns:adec="http://schemas.microsoft.com/office/drawing/2017/decorative" val="1"/>
              </a:ext>
            </a:extLst>
          </p:cNvPr>
          <p:cNvSpPr/>
          <p:nvPr userDrawn="1"/>
        </p:nvSpPr>
        <p:spPr>
          <a:xfrm>
            <a:off x="7929282" y="0"/>
            <a:ext cx="4262718" cy="6858000"/>
          </a:xfrm>
          <a:prstGeom prst="rect">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69C32234-5597-9943-BCC0-4D32D78648D0}"/>
              </a:ext>
              <a:ext uri="{C183D7F6-B498-43B3-948B-1728B52AA6E4}">
                <adec:decorative xmlns:adec="http://schemas.microsoft.com/office/drawing/2017/decorative" val="1"/>
              </a:ext>
            </a:extLst>
          </p:cNvPr>
          <p:cNvSpPr>
            <a:spLocks noGrp="1"/>
          </p:cNvSpPr>
          <p:nvPr>
            <p:ph type="pic" sz="quarter" idx="10"/>
          </p:nvPr>
        </p:nvSpPr>
        <p:spPr>
          <a:xfrm>
            <a:off x="0" y="0"/>
            <a:ext cx="7929282" cy="6858000"/>
          </a:xfrm>
        </p:spPr>
        <p:txBody>
          <a:bodyPr/>
          <a:lstStyle>
            <a:lvl1pPr>
              <a:defRPr>
                <a:solidFill>
                  <a:schemeClr val="bg1"/>
                </a:solidFill>
              </a:defRPr>
            </a:lvl1pPr>
          </a:lstStyle>
          <a:p>
            <a:endParaRPr lang="en-US" dirty="0"/>
          </a:p>
        </p:txBody>
      </p:sp>
      <p:pic>
        <p:nvPicPr>
          <p:cNvPr id="10" name="Picture 9">
            <a:extLst>
              <a:ext uri="{FF2B5EF4-FFF2-40B4-BE49-F238E27FC236}">
                <a16:creationId xmlns:a16="http://schemas.microsoft.com/office/drawing/2014/main" id="{964738DE-3A36-7743-9096-D88580B25A5E}"/>
              </a:ext>
            </a:extLst>
          </p:cNvPr>
          <p:cNvPicPr>
            <a:picLocks noChangeAspect="1"/>
          </p:cNvPicPr>
          <p:nvPr userDrawn="1"/>
        </p:nvPicPr>
        <p:blipFill>
          <a:blip r:embed="rId2"/>
          <a:stretch>
            <a:fillRect/>
          </a:stretch>
        </p:blipFill>
        <p:spPr>
          <a:xfrm>
            <a:off x="10952173" y="5592076"/>
            <a:ext cx="596515" cy="787998"/>
          </a:xfrm>
          <a:prstGeom prst="rect">
            <a:avLst/>
          </a:prstGeom>
        </p:spPr>
      </p:pic>
      <p:sp>
        <p:nvSpPr>
          <p:cNvPr id="11" name="Rectangle 10">
            <a:extLst>
              <a:ext uri="{FF2B5EF4-FFF2-40B4-BE49-F238E27FC236}">
                <a16:creationId xmlns:a16="http://schemas.microsoft.com/office/drawing/2014/main" id="{7A85F05C-984C-D042-AFBB-8851E753CF09}"/>
              </a:ext>
            </a:extLst>
          </p:cNvPr>
          <p:cNvSpPr/>
          <p:nvPr userDrawn="1"/>
        </p:nvSpPr>
        <p:spPr>
          <a:xfrm>
            <a:off x="8491193" y="3604628"/>
            <a:ext cx="1343891" cy="138546"/>
          </a:xfrm>
          <a:prstGeom prst="rect">
            <a:avLst/>
          </a:prstGeom>
          <a:solidFill>
            <a:srgbClr val="182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BF3CEF31-6BBD-F84E-936F-6782D772FEAA}"/>
              </a:ext>
            </a:extLst>
          </p:cNvPr>
          <p:cNvSpPr>
            <a:spLocks noGrp="1"/>
          </p:cNvSpPr>
          <p:nvPr>
            <p:ph type="title"/>
          </p:nvPr>
        </p:nvSpPr>
        <p:spPr>
          <a:xfrm>
            <a:off x="8387018" y="954741"/>
            <a:ext cx="3328911" cy="2474259"/>
          </a:xfrm>
          <a:prstGeom prst="rect">
            <a:avLst/>
          </a:prstGeom>
          <a:noFill/>
        </p:spPr>
        <p:txBody>
          <a:bodyPr anchor="b">
            <a:noAutofit/>
          </a:bodyPr>
          <a:lstStyle>
            <a:lvl1pPr>
              <a:defRPr b="1" i="0" kern="0" baseline="0">
                <a:solidFill>
                  <a:srgbClr val="013591"/>
                </a:solidFill>
                <a:latin typeface="Source Sans Pro" panose="020B0503030403020204" pitchFamily="34" charset="77"/>
              </a:defRPr>
            </a:lvl1pPr>
          </a:lstStyle>
          <a:p>
            <a:endParaRPr lang="en-US" dirty="0"/>
          </a:p>
        </p:txBody>
      </p:sp>
    </p:spTree>
    <p:extLst>
      <p:ext uri="{BB962C8B-B14F-4D97-AF65-F5344CB8AC3E}">
        <p14:creationId xmlns:p14="http://schemas.microsoft.com/office/powerpoint/2010/main" val="2478659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 Title with Cop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82A7DE4-9D1B-B94D-B064-FC6B4CCD3F20}"/>
              </a:ext>
            </a:extLst>
          </p:cNvPr>
          <p:cNvSpPr>
            <a:spLocks noGrp="1"/>
          </p:cNvSpPr>
          <p:nvPr>
            <p:ph type="title"/>
          </p:nvPr>
        </p:nvSpPr>
        <p:spPr>
          <a:xfrm>
            <a:off x="838199" y="563317"/>
            <a:ext cx="9919085" cy="878459"/>
          </a:xfrm>
          <a:prstGeom prst="rect">
            <a:avLst/>
          </a:prstGeom>
          <a:noFill/>
        </p:spPr>
        <p:txBody>
          <a:bodyPr anchor="b">
            <a:noAutofit/>
          </a:bodyPr>
          <a:lstStyle>
            <a:lvl1pPr>
              <a:defRPr b="1" i="0">
                <a:solidFill>
                  <a:srgbClr val="013591"/>
                </a:solidFill>
                <a:latin typeface="Source Sans Pro" panose="020B0503030403020204" pitchFamily="34" charset="77"/>
              </a:defRPr>
            </a:lvl1pPr>
          </a:lstStyle>
          <a:p>
            <a:r>
              <a:rPr lang="en-US" dirty="0"/>
              <a:t>Click to edit Master title style</a:t>
            </a:r>
          </a:p>
        </p:txBody>
      </p:sp>
      <p:cxnSp>
        <p:nvCxnSpPr>
          <p:cNvPr id="17" name="Straight Connector 16">
            <a:extLst>
              <a:ext uri="{FF2B5EF4-FFF2-40B4-BE49-F238E27FC236}">
                <a16:creationId xmlns:a16="http://schemas.microsoft.com/office/drawing/2014/main" id="{42C1D0E4-3F7B-8E47-99F5-5078B9047C5E}"/>
              </a:ext>
            </a:extLst>
          </p:cNvPr>
          <p:cNvCxnSpPr>
            <a:cxnSpLocks/>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9" name="Text Placeholder 27">
            <a:extLst>
              <a:ext uri="{FF2B5EF4-FFF2-40B4-BE49-F238E27FC236}">
                <a16:creationId xmlns:a16="http://schemas.microsoft.com/office/drawing/2014/main" id="{3A0125DB-FA05-1F44-8F17-9B2134CCC545}"/>
              </a:ext>
            </a:extLst>
          </p:cNvPr>
          <p:cNvSpPr>
            <a:spLocks noGrp="1"/>
          </p:cNvSpPr>
          <p:nvPr>
            <p:ph type="body" sz="quarter" idx="10"/>
          </p:nvPr>
        </p:nvSpPr>
        <p:spPr>
          <a:xfrm>
            <a:off x="1219200" y="1828800"/>
            <a:ext cx="97536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pic>
        <p:nvPicPr>
          <p:cNvPr id="6" name="Picture 5">
            <a:extLst>
              <a:ext uri="{FF2B5EF4-FFF2-40B4-BE49-F238E27FC236}">
                <a16:creationId xmlns:a16="http://schemas.microsoft.com/office/drawing/2014/main" id="{587AFD6A-D2C0-A74E-9AFB-31DA6E393B6D}"/>
              </a:ext>
            </a:extLst>
          </p:cNvPr>
          <p:cNvPicPr>
            <a:picLocks noChangeAspect="1"/>
          </p:cNvPicPr>
          <p:nvPr userDrawn="1"/>
        </p:nvPicPr>
        <p:blipFill>
          <a:blip r:embed="rId2"/>
          <a:stretch>
            <a:fillRect/>
          </a:stretch>
        </p:blipFill>
        <p:spPr>
          <a:xfrm>
            <a:off x="10757285" y="653778"/>
            <a:ext cx="596515" cy="787998"/>
          </a:xfrm>
          <a:prstGeom prst="rect">
            <a:avLst/>
          </a:prstGeom>
        </p:spPr>
      </p:pic>
      <p:sp>
        <p:nvSpPr>
          <p:cNvPr id="2" name="Date Placeholder 1">
            <a:extLst>
              <a:ext uri="{FF2B5EF4-FFF2-40B4-BE49-F238E27FC236}">
                <a16:creationId xmlns:a16="http://schemas.microsoft.com/office/drawing/2014/main" id="{05B75054-9289-F4D8-6A00-FB53C75DEDB7}"/>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id="{5F30CAF7-14C9-7A07-379A-B6355DD588DA}"/>
              </a:ext>
            </a:extLst>
          </p:cNvPr>
          <p:cNvSpPr>
            <a:spLocks noGrp="1"/>
          </p:cNvSpPr>
          <p:nvPr>
            <p:ph type="ftr" sz="quarter" idx="12"/>
          </p:nvPr>
        </p:nvSpPr>
        <p:spPr/>
        <p:txBody>
          <a:bodyPr/>
          <a:lstStyle/>
          <a:p>
            <a:endParaRPr lang="en-US" dirty="0"/>
          </a:p>
        </p:txBody>
      </p:sp>
      <p:sp>
        <p:nvSpPr>
          <p:cNvPr id="7" name="Slide Number Placeholder 3">
            <a:extLst>
              <a:ext uri="{FF2B5EF4-FFF2-40B4-BE49-F238E27FC236}">
                <a16:creationId xmlns:a16="http://schemas.microsoft.com/office/drawing/2014/main" id="{CFF3A0C0-C0A4-ABC9-F882-A069A045442F}"/>
              </a:ext>
            </a:extLst>
          </p:cNvPr>
          <p:cNvSpPr>
            <a:spLocks noGrp="1"/>
          </p:cNvSpPr>
          <p:nvPr>
            <p:ph type="sldNum" sz="quarter" idx="13"/>
          </p:nvPr>
        </p:nvSpPr>
        <p:spPr>
          <a:xfrm>
            <a:off x="8610600" y="6356350"/>
            <a:ext cx="2847392" cy="365125"/>
          </a:xfrm>
        </p:spPr>
        <p:txBody>
          <a:bodyPr/>
          <a:lstStyle/>
          <a:p>
            <a:fld id="{F9DACE89-5049-9D42-8713-0737A9D7485F}" type="slidenum">
              <a:rPr lang="en-US" smtClean="0"/>
              <a:pPr/>
              <a:t>‹#›</a:t>
            </a:fld>
            <a:endParaRPr lang="en-US" dirty="0"/>
          </a:p>
        </p:txBody>
      </p:sp>
    </p:spTree>
    <p:extLst>
      <p:ext uri="{BB962C8B-B14F-4D97-AF65-F5344CB8AC3E}">
        <p14:creationId xmlns:p14="http://schemas.microsoft.com/office/powerpoint/2010/main" val="6304766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272" userDrawn="1">
          <p15:clr>
            <a:srgbClr val="FBAE40"/>
          </p15:clr>
        </p15:guide>
        <p15:guide id="3" pos="768" userDrawn="1">
          <p15:clr>
            <a:srgbClr val="FBAE40"/>
          </p15:clr>
        </p15:guide>
        <p15:guide id="4" pos="6912" userDrawn="1">
          <p15:clr>
            <a:srgbClr val="FBAE40"/>
          </p15:clr>
        </p15:guide>
        <p15:guide id="5" orient="horz" pos="1152" userDrawn="1">
          <p15:clr>
            <a:srgbClr val="FBAE40"/>
          </p15:clr>
        </p15:guide>
        <p15:guide id="6" orient="horz" pos="34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ab title with cop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82A7DE4-9D1B-B94D-B064-FC6B4CCD3F20}"/>
              </a:ext>
            </a:extLst>
          </p:cNvPr>
          <p:cNvSpPr>
            <a:spLocks noGrp="1"/>
          </p:cNvSpPr>
          <p:nvPr>
            <p:ph type="title"/>
          </p:nvPr>
        </p:nvSpPr>
        <p:spPr>
          <a:xfrm>
            <a:off x="838200" y="563317"/>
            <a:ext cx="9780037" cy="878459"/>
          </a:xfrm>
          <a:prstGeom prst="rect">
            <a:avLst/>
          </a:prstGeom>
          <a:noFill/>
        </p:spPr>
        <p:txBody>
          <a:bodyPr anchor="b">
            <a:noAutofit/>
          </a:bodyPr>
          <a:lstStyle>
            <a:lvl1pPr>
              <a:defRPr b="1" i="0">
                <a:solidFill>
                  <a:srgbClr val="E37526"/>
                </a:solidFill>
                <a:latin typeface="Source Sans Pro" panose="020B0503030403020204" pitchFamily="34" charset="77"/>
              </a:defRPr>
            </a:lvl1pPr>
          </a:lstStyle>
          <a:p>
            <a:r>
              <a:rPr lang="en-US" dirty="0"/>
              <a:t>Click to edit Master title style</a:t>
            </a:r>
          </a:p>
        </p:txBody>
      </p:sp>
      <p:cxnSp>
        <p:nvCxnSpPr>
          <p:cNvPr id="17" name="Straight Connector 16">
            <a:extLst>
              <a:ext uri="{FF2B5EF4-FFF2-40B4-BE49-F238E27FC236}">
                <a16:creationId xmlns:a16="http://schemas.microsoft.com/office/drawing/2014/main" id="{42C1D0E4-3F7B-8E47-99F5-5078B9047C5E}"/>
              </a:ext>
            </a:extLst>
          </p:cNvPr>
          <p:cNvCxnSpPr>
            <a:cxnSpLocks/>
          </p:cNvCxnSpPr>
          <p:nvPr userDrawn="1"/>
        </p:nvCxnSpPr>
        <p:spPr>
          <a:xfrm>
            <a:off x="838200" y="1484304"/>
            <a:ext cx="10515600" cy="0"/>
          </a:xfrm>
          <a:prstGeom prst="line">
            <a:avLst/>
          </a:prstGeom>
          <a:ln>
            <a:solidFill>
              <a:srgbClr val="E37526"/>
            </a:solidFill>
          </a:ln>
        </p:spPr>
        <p:style>
          <a:lnRef idx="2">
            <a:schemeClr val="dk1"/>
          </a:lnRef>
          <a:fillRef idx="0">
            <a:schemeClr val="dk1"/>
          </a:fillRef>
          <a:effectRef idx="1">
            <a:schemeClr val="dk1"/>
          </a:effectRef>
          <a:fontRef idx="minor">
            <a:schemeClr val="tx1"/>
          </a:fontRef>
        </p:style>
      </p:cxnSp>
      <p:sp>
        <p:nvSpPr>
          <p:cNvPr id="9" name="Text Placeholder 27">
            <a:extLst>
              <a:ext uri="{FF2B5EF4-FFF2-40B4-BE49-F238E27FC236}">
                <a16:creationId xmlns:a16="http://schemas.microsoft.com/office/drawing/2014/main" id="{3A0125DB-FA05-1F44-8F17-9B2134CCC545}"/>
              </a:ext>
            </a:extLst>
          </p:cNvPr>
          <p:cNvSpPr>
            <a:spLocks noGrp="1"/>
          </p:cNvSpPr>
          <p:nvPr>
            <p:ph type="body" sz="quarter" idx="10"/>
          </p:nvPr>
        </p:nvSpPr>
        <p:spPr>
          <a:xfrm>
            <a:off x="1219200" y="1828800"/>
            <a:ext cx="9753600" cy="3657600"/>
          </a:xfrm>
        </p:spPr>
        <p:txBody>
          <a:bodyPr>
            <a:noAutofit/>
          </a:bodyPr>
          <a:lstStyle>
            <a:lvl1pPr marL="0" indent="0">
              <a:lnSpc>
                <a:spcPts val="2400"/>
              </a:lnSpc>
              <a:spcBef>
                <a:spcPts val="400"/>
              </a:spcBef>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sp>
        <p:nvSpPr>
          <p:cNvPr id="2" name="Date Placeholder 1">
            <a:extLst>
              <a:ext uri="{FF2B5EF4-FFF2-40B4-BE49-F238E27FC236}">
                <a16:creationId xmlns:a16="http://schemas.microsoft.com/office/drawing/2014/main" id="{05B75054-9289-F4D8-6A00-FB53C75DEDB7}"/>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id="{5F30CAF7-14C9-7A07-379A-B6355DD588D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1A83276E-426C-AE86-86A1-EF0FF77A1FFB}"/>
              </a:ext>
            </a:extLst>
          </p:cNvPr>
          <p:cNvSpPr>
            <a:spLocks noGrp="1"/>
          </p:cNvSpPr>
          <p:nvPr>
            <p:ph type="sldNum" sz="quarter" idx="13"/>
          </p:nvPr>
        </p:nvSpPr>
        <p:spPr>
          <a:xfrm>
            <a:off x="8610599" y="6356350"/>
            <a:ext cx="2959359" cy="365125"/>
          </a:xfrm>
        </p:spPr>
        <p:txBody>
          <a:bodyPr/>
          <a:lstStyle/>
          <a:p>
            <a:fld id="{F9DACE89-5049-9D42-8713-0737A9D7485F}" type="slidenum">
              <a:rPr lang="en-US" smtClean="0"/>
              <a:pPr/>
              <a:t>‹#›</a:t>
            </a:fld>
            <a:endParaRPr lang="en-US" dirty="0"/>
          </a:p>
        </p:txBody>
      </p:sp>
      <p:pic>
        <p:nvPicPr>
          <p:cNvPr id="7" name="Picture 6">
            <a:extLst>
              <a:ext uri="{FF2B5EF4-FFF2-40B4-BE49-F238E27FC236}">
                <a16:creationId xmlns:a16="http://schemas.microsoft.com/office/drawing/2014/main" id="{0DB752AE-6D95-109E-BB0E-372CF7483A6C}"/>
              </a:ext>
            </a:extLst>
          </p:cNvPr>
          <p:cNvPicPr>
            <a:picLocks noChangeAspect="1"/>
          </p:cNvPicPr>
          <p:nvPr userDrawn="1"/>
        </p:nvPicPr>
        <p:blipFill>
          <a:blip r:embed="rId2"/>
          <a:stretch>
            <a:fillRect/>
          </a:stretch>
        </p:blipFill>
        <p:spPr>
          <a:xfrm>
            <a:off x="10618237" y="696600"/>
            <a:ext cx="1102784" cy="705458"/>
          </a:xfrm>
          <a:prstGeom prst="rect">
            <a:avLst/>
          </a:prstGeom>
        </p:spPr>
      </p:pic>
    </p:spTree>
    <p:extLst>
      <p:ext uri="{BB962C8B-B14F-4D97-AF65-F5344CB8AC3E}">
        <p14:creationId xmlns:p14="http://schemas.microsoft.com/office/powerpoint/2010/main" val="28078440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272" userDrawn="1">
          <p15:clr>
            <a:srgbClr val="FBAE40"/>
          </p15:clr>
        </p15:guide>
        <p15:guide id="3" pos="768" userDrawn="1">
          <p15:clr>
            <a:srgbClr val="FBAE40"/>
          </p15:clr>
        </p15:guide>
        <p15:guide id="4" pos="6912" userDrawn="1">
          <p15:clr>
            <a:srgbClr val="FBAE40"/>
          </p15:clr>
        </p15:guide>
        <p15:guide id="5" orient="horz" pos="1152" userDrawn="1">
          <p15:clr>
            <a:srgbClr val="FBAE40"/>
          </p15:clr>
        </p15:guide>
        <p15:guide id="6" orient="horz" pos="345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 Title with List">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3B7F23B7-3D29-7648-8921-3A0E9180A252}"/>
              </a:ext>
            </a:extLst>
          </p:cNvPr>
          <p:cNvSpPr>
            <a:spLocks noGrp="1"/>
          </p:cNvSpPr>
          <p:nvPr>
            <p:ph type="title"/>
          </p:nvPr>
        </p:nvSpPr>
        <p:spPr>
          <a:xfrm>
            <a:off x="838200" y="563317"/>
            <a:ext cx="9952758" cy="878459"/>
          </a:xfrm>
          <a:prstGeom prst="rect">
            <a:avLst/>
          </a:prstGeom>
          <a:noFill/>
        </p:spPr>
        <p:txBody>
          <a:bodyPr anchor="b"/>
          <a:lstStyle>
            <a:lvl1pPr>
              <a:defRPr b="1" i="0">
                <a:solidFill>
                  <a:srgbClr val="013591"/>
                </a:solidFill>
                <a:latin typeface="Source Sans Pro" panose="020B0503030403020204" pitchFamily="34" charset="77"/>
              </a:defRPr>
            </a:lvl1pPr>
          </a:lstStyle>
          <a:p>
            <a:r>
              <a:rPr lang="en-US" dirty="0"/>
              <a:t>Click to edit Master title style</a:t>
            </a:r>
          </a:p>
        </p:txBody>
      </p:sp>
      <p:cxnSp>
        <p:nvCxnSpPr>
          <p:cNvPr id="36" name="Straight Connector 35">
            <a:extLst>
              <a:ext uri="{FF2B5EF4-FFF2-40B4-BE49-F238E27FC236}">
                <a16:creationId xmlns:a16="http://schemas.microsoft.com/office/drawing/2014/main" id="{88FD7305-84FB-DD4D-8E52-33C2B3B6A0A5}"/>
              </a:ext>
            </a:extLst>
          </p:cNvPr>
          <p:cNvCxnSpPr/>
          <p:nvPr userDrawn="1"/>
        </p:nvCxnSpPr>
        <p:spPr>
          <a:xfrm>
            <a:off x="838200" y="1484304"/>
            <a:ext cx="10515600" cy="0"/>
          </a:xfrm>
          <a:prstGeom prst="line">
            <a:avLst/>
          </a:prstGeom>
          <a:ln>
            <a:solidFill>
              <a:srgbClr val="013591"/>
            </a:solidFill>
          </a:ln>
        </p:spPr>
        <p:style>
          <a:lnRef idx="2">
            <a:schemeClr val="dk1"/>
          </a:lnRef>
          <a:fillRef idx="0">
            <a:schemeClr val="dk1"/>
          </a:fillRef>
          <a:effectRef idx="1">
            <a:schemeClr val="dk1"/>
          </a:effectRef>
          <a:fontRef idx="minor">
            <a:schemeClr val="tx1"/>
          </a:fontRef>
        </p:style>
      </p:cxnSp>
      <p:sp>
        <p:nvSpPr>
          <p:cNvPr id="7" name="Text Placeholder 27">
            <a:extLst>
              <a:ext uri="{FF2B5EF4-FFF2-40B4-BE49-F238E27FC236}">
                <a16:creationId xmlns:a16="http://schemas.microsoft.com/office/drawing/2014/main" id="{B0015C2C-C98E-C64F-B39D-C23700646215}"/>
              </a:ext>
            </a:extLst>
          </p:cNvPr>
          <p:cNvSpPr>
            <a:spLocks noGrp="1"/>
          </p:cNvSpPr>
          <p:nvPr>
            <p:ph type="body" sz="quarter" idx="10"/>
          </p:nvPr>
        </p:nvSpPr>
        <p:spPr>
          <a:xfrm>
            <a:off x="1219200" y="1828800"/>
            <a:ext cx="9753600" cy="3657600"/>
          </a:xfrm>
        </p:spPr>
        <p:txBody>
          <a:bodyPr>
            <a:noAutofit/>
          </a:bodyPr>
          <a:lstStyle>
            <a:lvl1pPr marL="0" indent="-160020">
              <a:lnSpc>
                <a:spcPts val="2400"/>
              </a:lnSpc>
              <a:spcBef>
                <a:spcPts val="400"/>
              </a:spcBef>
              <a:buFont typeface="Arial" panose="020B0604020202020204" pitchFamily="34" charset="0"/>
              <a:buChar char="•"/>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Edit Master text styles</a:t>
            </a:r>
          </a:p>
        </p:txBody>
      </p:sp>
      <p:sp>
        <p:nvSpPr>
          <p:cNvPr id="2" name="Date Placeholder 1">
            <a:extLst>
              <a:ext uri="{FF2B5EF4-FFF2-40B4-BE49-F238E27FC236}">
                <a16:creationId xmlns:a16="http://schemas.microsoft.com/office/drawing/2014/main" id="{BB263D61-E44D-5C6A-8CE2-7E0611192722}"/>
              </a:ext>
            </a:extLst>
          </p:cNvPr>
          <p:cNvSpPr>
            <a:spLocks noGrp="1"/>
          </p:cNvSpPr>
          <p:nvPr>
            <p:ph type="dt" sz="half" idx="11"/>
          </p:nvPr>
        </p:nvSpPr>
        <p:spPr/>
        <p:txBody>
          <a:bodyPr/>
          <a:lstStyle/>
          <a:p>
            <a:endParaRPr lang="en-US" dirty="0"/>
          </a:p>
        </p:txBody>
      </p:sp>
      <p:sp>
        <p:nvSpPr>
          <p:cNvPr id="3" name="Footer Placeholder 2">
            <a:extLst>
              <a:ext uri="{FF2B5EF4-FFF2-40B4-BE49-F238E27FC236}">
                <a16:creationId xmlns:a16="http://schemas.microsoft.com/office/drawing/2014/main" id="{3A8D8726-A304-CCB9-E138-6AB6E13AF1BA}"/>
              </a:ext>
            </a:extLst>
          </p:cNvPr>
          <p:cNvSpPr>
            <a:spLocks noGrp="1"/>
          </p:cNvSpPr>
          <p:nvPr>
            <p:ph type="ftr" sz="quarter" idx="12"/>
          </p:nvPr>
        </p:nvSpPr>
        <p:spPr/>
        <p:txBody>
          <a:bodyPr/>
          <a:lstStyle/>
          <a:p>
            <a:endParaRPr lang="en-US" dirty="0"/>
          </a:p>
        </p:txBody>
      </p:sp>
      <p:pic>
        <p:nvPicPr>
          <p:cNvPr id="8" name="Picture 7">
            <a:extLst>
              <a:ext uri="{FF2B5EF4-FFF2-40B4-BE49-F238E27FC236}">
                <a16:creationId xmlns:a16="http://schemas.microsoft.com/office/drawing/2014/main" id="{9FFC706B-47C5-E3DC-961F-16AF696095F9}"/>
              </a:ext>
            </a:extLst>
          </p:cNvPr>
          <p:cNvPicPr>
            <a:picLocks noChangeAspect="1"/>
          </p:cNvPicPr>
          <p:nvPr userDrawn="1"/>
        </p:nvPicPr>
        <p:blipFill>
          <a:blip r:embed="rId2"/>
          <a:stretch>
            <a:fillRect/>
          </a:stretch>
        </p:blipFill>
        <p:spPr>
          <a:xfrm>
            <a:off x="10790958" y="653778"/>
            <a:ext cx="596515" cy="787998"/>
          </a:xfrm>
          <a:prstGeom prst="rect">
            <a:avLst/>
          </a:prstGeom>
        </p:spPr>
      </p:pic>
      <p:sp>
        <p:nvSpPr>
          <p:cNvPr id="9" name="Slide Number Placeholder 3">
            <a:extLst>
              <a:ext uri="{FF2B5EF4-FFF2-40B4-BE49-F238E27FC236}">
                <a16:creationId xmlns:a16="http://schemas.microsoft.com/office/drawing/2014/main" id="{4C32FC8F-7F63-9206-9D5A-412A7A650A04}"/>
              </a:ext>
            </a:extLst>
          </p:cNvPr>
          <p:cNvSpPr>
            <a:spLocks noGrp="1"/>
          </p:cNvSpPr>
          <p:nvPr>
            <p:ph type="sldNum" sz="quarter" idx="13"/>
          </p:nvPr>
        </p:nvSpPr>
        <p:spPr>
          <a:xfrm>
            <a:off x="8610600" y="6356350"/>
            <a:ext cx="2478616" cy="365125"/>
          </a:xfrm>
        </p:spPr>
        <p:txBody>
          <a:bodyPr/>
          <a:lstStyle/>
          <a:p>
            <a:fld id="{F9DACE89-5049-9D42-8713-0737A9D7485F}" type="slidenum">
              <a:rPr lang="en-US" smtClean="0"/>
              <a:pPr/>
              <a:t>‹#›</a:t>
            </a:fld>
            <a:endParaRPr lang="en-US" dirty="0"/>
          </a:p>
        </p:txBody>
      </p:sp>
    </p:spTree>
    <p:extLst>
      <p:ext uri="{BB962C8B-B14F-4D97-AF65-F5344CB8AC3E}">
        <p14:creationId xmlns:p14="http://schemas.microsoft.com/office/powerpoint/2010/main" val="27049522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272" userDrawn="1">
          <p15:clr>
            <a:srgbClr val="FBAE40"/>
          </p15:clr>
        </p15:guide>
        <p15:guide id="3" pos="768" userDrawn="1">
          <p15:clr>
            <a:srgbClr val="FBAE40"/>
          </p15:clr>
        </p15:guide>
        <p15:guide id="4" pos="6912" userDrawn="1">
          <p15:clr>
            <a:srgbClr val="FBAE40"/>
          </p15:clr>
        </p15:guide>
        <p15:guide id="5" orient="horz" pos="1152" userDrawn="1">
          <p15:clr>
            <a:srgbClr val="FBAE40"/>
          </p15:clr>
        </p15:guide>
        <p15:guide id="6" orient="horz" pos="34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0E167-3836-0642-BCC3-4535E090A129}"/>
              </a:ext>
            </a:extLst>
          </p:cNvPr>
          <p:cNvSpPr>
            <a:spLocks noGrp="1"/>
          </p:cNvSpPr>
          <p:nvPr>
            <p:ph type="title"/>
          </p:nvPr>
        </p:nvSpPr>
        <p:spPr>
          <a:xfrm>
            <a:off x="838200" y="571500"/>
            <a:ext cx="10515600" cy="864725"/>
          </a:xfrm>
          <a:prstGeom prst="rect">
            <a:avLst/>
          </a:prstGeom>
          <a:noFill/>
        </p:spPr>
        <p:txBody>
          <a:bodyPr vert="horz" lIns="91440" tIns="45720" rIns="91440" bIns="4572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B76B000-B4CE-5D45-B0F6-37FF6D9B6C6C}"/>
              </a:ext>
            </a:extLst>
          </p:cNvPr>
          <p:cNvSpPr>
            <a:spLocks noGrp="1"/>
          </p:cNvSpPr>
          <p:nvPr>
            <p:ph type="body" idx="1"/>
          </p:nvPr>
        </p:nvSpPr>
        <p:spPr>
          <a:xfrm>
            <a:off x="1219200" y="1828800"/>
            <a:ext cx="9753600" cy="36576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FB69483-D310-4C47-9384-835ED571A6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tx1">
                    <a:tint val="75000"/>
                  </a:schemeClr>
                </a:solidFill>
                <a:latin typeface="Source Sans Pro" panose="020B0503030403020204" pitchFamily="34" charset="77"/>
              </a:defRPr>
            </a:lvl1pPr>
          </a:lstStyle>
          <a:p>
            <a:endParaRPr lang="en-US" dirty="0"/>
          </a:p>
        </p:txBody>
      </p:sp>
      <p:sp>
        <p:nvSpPr>
          <p:cNvPr id="9" name="Date Placeholder 8">
            <a:extLst>
              <a:ext uri="{FF2B5EF4-FFF2-40B4-BE49-F238E27FC236}">
                <a16:creationId xmlns:a16="http://schemas.microsoft.com/office/drawing/2014/main" id="{4C688A30-D0E0-AF4A-AB9B-CD0AC88CA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tx1">
                    <a:tint val="75000"/>
                  </a:schemeClr>
                </a:solidFill>
                <a:latin typeface="Source Sans Pro" panose="020B0503030403020204" pitchFamily="34" charset="77"/>
              </a:defRPr>
            </a:lvl1pPr>
          </a:lstStyle>
          <a:p>
            <a:endParaRPr lang="en-US" dirty="0"/>
          </a:p>
        </p:txBody>
      </p:sp>
      <p:sp>
        <p:nvSpPr>
          <p:cNvPr id="10" name="Slide Number Placeholder 9">
            <a:extLst>
              <a:ext uri="{FF2B5EF4-FFF2-40B4-BE49-F238E27FC236}">
                <a16:creationId xmlns:a16="http://schemas.microsoft.com/office/drawing/2014/main" id="{B47E2A7E-8957-394B-836C-16BA372D5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tx1">
                    <a:tint val="75000"/>
                  </a:schemeClr>
                </a:solidFill>
                <a:latin typeface="Source Sans Pro" panose="020B0503030403020204" pitchFamily="34" charset="77"/>
              </a:defRPr>
            </a:lvl1pPr>
          </a:lstStyle>
          <a:p>
            <a:fld id="{F9DACE89-5049-9D42-8713-0737A9D7485F}" type="slidenum">
              <a:rPr lang="en-US" smtClean="0"/>
              <a:pPr/>
              <a:t>‹#›</a:t>
            </a:fld>
            <a:endParaRPr lang="en-US" dirty="0"/>
          </a:p>
        </p:txBody>
      </p:sp>
    </p:spTree>
    <p:extLst>
      <p:ext uri="{BB962C8B-B14F-4D97-AF65-F5344CB8AC3E}">
        <p14:creationId xmlns:p14="http://schemas.microsoft.com/office/powerpoint/2010/main" val="2749588475"/>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708" r:id="rId3"/>
    <p:sldLayoutId id="2147483673" r:id="rId4"/>
    <p:sldLayoutId id="2147483694" r:id="rId5"/>
    <p:sldLayoutId id="2147483695" r:id="rId6"/>
    <p:sldLayoutId id="2147483682" r:id="rId7"/>
    <p:sldLayoutId id="2147483709" r:id="rId8"/>
    <p:sldLayoutId id="2147483672" r:id="rId9"/>
    <p:sldLayoutId id="2147483684" r:id="rId10"/>
    <p:sldLayoutId id="2147483686" r:id="rId11"/>
    <p:sldLayoutId id="2147483687" r:id="rId12"/>
    <p:sldLayoutId id="2147483689" r:id="rId13"/>
    <p:sldLayoutId id="2147483688" r:id="rId14"/>
    <p:sldLayoutId id="2147483690" r:id="rId15"/>
    <p:sldLayoutId id="2147483691" r:id="rId16"/>
    <p:sldLayoutId id="2147483692" r:id="rId17"/>
    <p:sldLayoutId id="2147483693" r:id="rId18"/>
    <p:sldLayoutId id="2147483677" r:id="rId19"/>
  </p:sldLayoutIdLst>
  <p:hf hdr="0" ftr="0" dt="0"/>
  <p:txStyles>
    <p:titleStyle>
      <a:lvl1pPr algn="l" defTabSz="914400" rtl="0" eaLnBrk="1" latinLnBrk="0" hangingPunct="1">
        <a:lnSpc>
          <a:spcPct val="90000"/>
        </a:lnSpc>
        <a:spcBef>
          <a:spcPct val="0"/>
        </a:spcBef>
        <a:buNone/>
        <a:defRPr sz="4400" b="1" i="0" kern="1200">
          <a:solidFill>
            <a:srgbClr val="013591"/>
          </a:solidFill>
          <a:latin typeface="Source Sans Pro" panose="020B0503030403020204" pitchFamily="34" charset="77"/>
          <a:ea typeface="+mj-ea"/>
          <a:cs typeface="+mj-cs"/>
        </a:defRPr>
      </a:lvl1pPr>
    </p:titleStyle>
    <p:bodyStyle>
      <a:lvl1pPr marL="0" indent="0" algn="l" defTabSz="914400" rtl="0" eaLnBrk="1" latinLnBrk="0" hangingPunct="1">
        <a:lnSpc>
          <a:spcPts val="2400"/>
        </a:lnSpc>
        <a:spcBef>
          <a:spcPts val="4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ource Sans Pro" panose="020B05030304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Source Sans Pro" panose="020B05030304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Source Sans Pro" panose="020B05030304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customXml" Target="../ink/ink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15.xml"/><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customXml" Target="../ink/ink13.xml"/><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7.xml"/><Relationship Id="rId3" Type="http://schemas.openxmlformats.org/officeDocument/2006/relationships/hyperlink" Target="https://www.perplexity.ai/" TargetMode="External"/><Relationship Id="rId7" Type="http://schemas.openxmlformats.org/officeDocument/2006/relationships/customXml" Target="../ink/ink4.xml"/><Relationship Id="rId12"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5.xm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6DF101-A675-804C-BE5B-0B1B1652D376}"/>
              </a:ext>
            </a:extLst>
          </p:cNvPr>
          <p:cNvSpPr>
            <a:spLocks noGrp="1"/>
          </p:cNvSpPr>
          <p:nvPr>
            <p:ph type="ctrTitle"/>
          </p:nvPr>
        </p:nvSpPr>
        <p:spPr/>
        <p:txBody>
          <a:bodyPr/>
          <a:lstStyle/>
          <a:p>
            <a:r>
              <a:rPr lang="en-US" sz="3200" dirty="0"/>
              <a:t>Prompt engineering</a:t>
            </a:r>
          </a:p>
        </p:txBody>
      </p:sp>
      <p:sp>
        <p:nvSpPr>
          <p:cNvPr id="10" name="Subtitle 9">
            <a:extLst>
              <a:ext uri="{FF2B5EF4-FFF2-40B4-BE49-F238E27FC236}">
                <a16:creationId xmlns:a16="http://schemas.microsoft.com/office/drawing/2014/main" id="{5E807956-4631-E840-A00A-A0F59B8909A6}"/>
              </a:ext>
            </a:extLst>
          </p:cNvPr>
          <p:cNvSpPr>
            <a:spLocks noGrp="1"/>
          </p:cNvSpPr>
          <p:nvPr>
            <p:ph type="subTitle" idx="1"/>
          </p:nvPr>
        </p:nvSpPr>
        <p:spPr/>
        <p:txBody>
          <a:bodyPr/>
          <a:lstStyle/>
          <a:p>
            <a:r>
              <a:rPr lang="en-US" dirty="0"/>
              <a:t>CS 780/880 Natural Language Processing Lecture 21</a:t>
            </a:r>
          </a:p>
          <a:p>
            <a:r>
              <a:rPr lang="en-US" dirty="0"/>
              <a:t>Samuel Carton, University of New Hampshire</a:t>
            </a:r>
          </a:p>
        </p:txBody>
      </p:sp>
    </p:spTree>
    <p:extLst>
      <p:ext uri="{BB962C8B-B14F-4D97-AF65-F5344CB8AC3E}">
        <p14:creationId xmlns:p14="http://schemas.microsoft.com/office/powerpoint/2010/main" val="87222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6D15-881B-F0BB-E320-69AB8B02C1B2}"/>
              </a:ext>
            </a:extLst>
          </p:cNvPr>
          <p:cNvSpPr>
            <a:spLocks noGrp="1"/>
          </p:cNvSpPr>
          <p:nvPr>
            <p:ph type="title"/>
          </p:nvPr>
        </p:nvSpPr>
        <p:spPr/>
        <p:txBody>
          <a:bodyPr/>
          <a:lstStyle/>
          <a:p>
            <a:r>
              <a:rPr lang="en-US" dirty="0"/>
              <a:t>Retrieval-augmented generation</a:t>
            </a:r>
          </a:p>
        </p:txBody>
      </p:sp>
      <p:sp>
        <p:nvSpPr>
          <p:cNvPr id="3" name="Text Placeholder 2">
            <a:extLst>
              <a:ext uri="{FF2B5EF4-FFF2-40B4-BE49-F238E27FC236}">
                <a16:creationId xmlns:a16="http://schemas.microsoft.com/office/drawing/2014/main" id="{8E985572-BFE4-8B91-931A-5D29F611B07F}"/>
              </a:ext>
            </a:extLst>
          </p:cNvPr>
          <p:cNvSpPr>
            <a:spLocks noGrp="1"/>
          </p:cNvSpPr>
          <p:nvPr>
            <p:ph type="body" sz="quarter" idx="10"/>
          </p:nvPr>
        </p:nvSpPr>
        <p:spPr/>
        <p:txBody>
          <a:bodyPr/>
          <a:lstStyle/>
          <a:p>
            <a:r>
              <a:rPr lang="en-US" dirty="0"/>
              <a:t>The original paper about this idea is a few years old</a:t>
            </a:r>
          </a:p>
          <a:p>
            <a:pPr marL="342900" indent="-342900">
              <a:buFont typeface="Arial" panose="020B0604020202020204" pitchFamily="34" charset="0"/>
              <a:buChar char="•"/>
            </a:pPr>
            <a:r>
              <a:rPr lang="en-US" dirty="0"/>
              <a:t>Assumes you can actually train the </a:t>
            </a:r>
            <a:br>
              <a:rPr lang="en-US" dirty="0"/>
            </a:br>
            <a:r>
              <a:rPr lang="en-US" dirty="0"/>
              <a:t>generator (not possible currently)</a:t>
            </a:r>
          </a:p>
        </p:txBody>
      </p:sp>
      <p:sp>
        <p:nvSpPr>
          <p:cNvPr id="4" name="Slide Number Placeholder 3">
            <a:extLst>
              <a:ext uri="{FF2B5EF4-FFF2-40B4-BE49-F238E27FC236}">
                <a16:creationId xmlns:a16="http://schemas.microsoft.com/office/drawing/2014/main" id="{B24430A3-7CDB-5127-E1EE-B5A216470518}"/>
              </a:ext>
            </a:extLst>
          </p:cNvPr>
          <p:cNvSpPr>
            <a:spLocks noGrp="1"/>
          </p:cNvSpPr>
          <p:nvPr>
            <p:ph type="sldNum" sz="quarter" idx="13"/>
          </p:nvPr>
        </p:nvSpPr>
        <p:spPr/>
        <p:txBody>
          <a:bodyPr/>
          <a:lstStyle/>
          <a:p>
            <a:fld id="{F9DACE89-5049-9D42-8713-0737A9D7485F}" type="slidenum">
              <a:rPr lang="en-US" smtClean="0"/>
              <a:pPr/>
              <a:t>10</a:t>
            </a:fld>
            <a:endParaRPr lang="en-US" dirty="0"/>
          </a:p>
        </p:txBody>
      </p:sp>
      <p:pic>
        <p:nvPicPr>
          <p:cNvPr id="6" name="Picture 5">
            <a:extLst>
              <a:ext uri="{FF2B5EF4-FFF2-40B4-BE49-F238E27FC236}">
                <a16:creationId xmlns:a16="http://schemas.microsoft.com/office/drawing/2014/main" id="{BA34BF6F-4A95-1C54-D130-D977B2E92F2C}"/>
              </a:ext>
            </a:extLst>
          </p:cNvPr>
          <p:cNvPicPr>
            <a:picLocks noChangeAspect="1"/>
          </p:cNvPicPr>
          <p:nvPr/>
        </p:nvPicPr>
        <p:blipFill>
          <a:blip r:embed="rId3"/>
          <a:stretch>
            <a:fillRect/>
          </a:stretch>
        </p:blipFill>
        <p:spPr>
          <a:xfrm>
            <a:off x="6831984" y="1762696"/>
            <a:ext cx="5207806" cy="1051418"/>
          </a:xfrm>
          <a:prstGeom prst="rect">
            <a:avLst/>
          </a:prstGeom>
          <a:ln>
            <a:noFill/>
          </a:ln>
        </p:spPr>
      </p:pic>
      <p:pic>
        <p:nvPicPr>
          <p:cNvPr id="8" name="Picture 7">
            <a:extLst>
              <a:ext uri="{FF2B5EF4-FFF2-40B4-BE49-F238E27FC236}">
                <a16:creationId xmlns:a16="http://schemas.microsoft.com/office/drawing/2014/main" id="{BE27A672-A146-52D9-AF10-4D9DEDD58153}"/>
              </a:ext>
            </a:extLst>
          </p:cNvPr>
          <p:cNvPicPr>
            <a:picLocks noChangeAspect="1"/>
          </p:cNvPicPr>
          <p:nvPr/>
        </p:nvPicPr>
        <p:blipFill>
          <a:blip r:embed="rId4"/>
          <a:stretch>
            <a:fillRect/>
          </a:stretch>
        </p:blipFill>
        <p:spPr>
          <a:xfrm>
            <a:off x="734008" y="3337190"/>
            <a:ext cx="11116628" cy="3356145"/>
          </a:xfrm>
          <a:prstGeom prst="rect">
            <a:avLst/>
          </a:prstGeom>
          <a:ln>
            <a:noFill/>
          </a:ln>
        </p:spPr>
      </p:pic>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CBDC4AE9-77C0-51B9-0C4B-C31DCE905C69}"/>
                  </a:ext>
                </a:extLst>
              </p14:cNvPr>
              <p14:cNvContentPartPr/>
              <p14:nvPr/>
            </p14:nvContentPartPr>
            <p14:xfrm>
              <a:off x="4295520" y="3797985"/>
              <a:ext cx="3742560" cy="60480"/>
            </p14:xfrm>
          </p:contentPart>
        </mc:Choice>
        <mc:Fallback>
          <p:pic>
            <p:nvPicPr>
              <p:cNvPr id="14" name="Ink 13">
                <a:extLst>
                  <a:ext uri="{FF2B5EF4-FFF2-40B4-BE49-F238E27FC236}">
                    <a16:creationId xmlns:a16="http://schemas.microsoft.com/office/drawing/2014/main" id="{CBDC4AE9-77C0-51B9-0C4B-C31DCE905C69}"/>
                  </a:ext>
                </a:extLst>
              </p:cNvPr>
              <p:cNvPicPr/>
              <p:nvPr/>
            </p:nvPicPr>
            <p:blipFill>
              <a:blip r:embed="rId6"/>
              <a:stretch>
                <a:fillRect/>
              </a:stretch>
            </p:blipFill>
            <p:spPr>
              <a:xfrm>
                <a:off x="4286880" y="3788985"/>
                <a:ext cx="3760200" cy="78120"/>
              </a:xfrm>
              <a:prstGeom prst="rect">
                <a:avLst/>
              </a:prstGeom>
            </p:spPr>
          </p:pic>
        </mc:Fallback>
      </mc:AlternateContent>
    </p:spTree>
    <p:extLst>
      <p:ext uri="{BB962C8B-B14F-4D97-AF65-F5344CB8AC3E}">
        <p14:creationId xmlns:p14="http://schemas.microsoft.com/office/powerpoint/2010/main" val="60964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2896-4E90-E773-1CCC-1FCD2DA0EF63}"/>
              </a:ext>
            </a:extLst>
          </p:cNvPr>
          <p:cNvSpPr>
            <a:spLocks noGrp="1"/>
          </p:cNvSpPr>
          <p:nvPr>
            <p:ph type="title"/>
          </p:nvPr>
        </p:nvSpPr>
        <p:spPr/>
        <p:txBody>
          <a:bodyPr/>
          <a:lstStyle/>
          <a:p>
            <a:r>
              <a:rPr lang="en-US" dirty="0"/>
              <a:t>Atlas: Retrieval + few-shot learning</a:t>
            </a:r>
          </a:p>
        </p:txBody>
      </p:sp>
      <p:sp>
        <p:nvSpPr>
          <p:cNvPr id="3" name="Text Placeholder 2">
            <a:extLst>
              <a:ext uri="{FF2B5EF4-FFF2-40B4-BE49-F238E27FC236}">
                <a16:creationId xmlns:a16="http://schemas.microsoft.com/office/drawing/2014/main" id="{13A5991A-B55D-FFF0-9CF3-812D73CBA6B4}"/>
              </a:ext>
            </a:extLst>
          </p:cNvPr>
          <p:cNvSpPr>
            <a:spLocks noGrp="1"/>
          </p:cNvSpPr>
          <p:nvPr>
            <p:ph type="body" sz="quarter" idx="10"/>
          </p:nvPr>
        </p:nvSpPr>
        <p:spPr/>
        <p:txBody>
          <a:bodyPr/>
          <a:lstStyle/>
          <a:p>
            <a:r>
              <a:rPr lang="en-US" dirty="0"/>
              <a:t>A more recent model is Atlas, which combines retrieval augmentation with few-shot learning </a:t>
            </a:r>
          </a:p>
          <a:p>
            <a:pPr marL="342900" indent="-342900">
              <a:buFont typeface="Arial" panose="020B0604020202020204" pitchFamily="34" charset="0"/>
              <a:buChar char="•"/>
            </a:pPr>
            <a:r>
              <a:rPr lang="en-US" dirty="0"/>
              <a:t>Still involves actual fine-tuning of the generator though</a:t>
            </a:r>
          </a:p>
          <a:p>
            <a:pPr marL="342900" indent="-342900">
              <a:buFont typeface="Arial" panose="020B0604020202020204" pitchFamily="34" charset="0"/>
              <a:buChar char="•"/>
            </a:pPr>
            <a:r>
              <a:rPr lang="en-US" dirty="0"/>
              <a:t>Uses “dense retrieval” (</a:t>
            </a:r>
            <a:r>
              <a:rPr lang="en-US" dirty="0" err="1"/>
              <a:t>Contriever</a:t>
            </a:r>
            <a:r>
              <a:rPr lang="en-US" dirty="0"/>
              <a:t>) to find relevant documents</a:t>
            </a:r>
          </a:p>
          <a:p>
            <a:pPr marL="342900" indent="-342900">
              <a:buFont typeface="Arial" panose="020B0604020202020204" pitchFamily="34" charset="0"/>
              <a:buChar char="•"/>
            </a:pPr>
            <a:r>
              <a:rPr lang="en-US" dirty="0"/>
              <a:t>Then fine-tunes text-to-text model (T5) to generate correct answers given retrieved info</a:t>
            </a:r>
          </a:p>
        </p:txBody>
      </p:sp>
      <p:sp>
        <p:nvSpPr>
          <p:cNvPr id="4" name="Slide Number Placeholder 3">
            <a:extLst>
              <a:ext uri="{FF2B5EF4-FFF2-40B4-BE49-F238E27FC236}">
                <a16:creationId xmlns:a16="http://schemas.microsoft.com/office/drawing/2014/main" id="{A95BC13D-BB8B-15A7-CFD8-F974A9FE209E}"/>
              </a:ext>
            </a:extLst>
          </p:cNvPr>
          <p:cNvSpPr>
            <a:spLocks noGrp="1"/>
          </p:cNvSpPr>
          <p:nvPr>
            <p:ph type="sldNum" sz="quarter" idx="13"/>
          </p:nvPr>
        </p:nvSpPr>
        <p:spPr/>
        <p:txBody>
          <a:bodyPr/>
          <a:lstStyle/>
          <a:p>
            <a:fld id="{F9DACE89-5049-9D42-8713-0737A9D7485F}" type="slidenum">
              <a:rPr lang="en-US" smtClean="0"/>
              <a:pPr/>
              <a:t>11</a:t>
            </a:fld>
            <a:endParaRPr lang="en-US" dirty="0"/>
          </a:p>
        </p:txBody>
      </p:sp>
      <p:pic>
        <p:nvPicPr>
          <p:cNvPr id="10" name="Picture 9">
            <a:extLst>
              <a:ext uri="{FF2B5EF4-FFF2-40B4-BE49-F238E27FC236}">
                <a16:creationId xmlns:a16="http://schemas.microsoft.com/office/drawing/2014/main" id="{F299A3DF-B48F-246B-D023-AA2BA576C9FC}"/>
              </a:ext>
            </a:extLst>
          </p:cNvPr>
          <p:cNvPicPr>
            <a:picLocks noChangeAspect="1"/>
          </p:cNvPicPr>
          <p:nvPr/>
        </p:nvPicPr>
        <p:blipFill>
          <a:blip r:embed="rId3"/>
          <a:stretch>
            <a:fillRect/>
          </a:stretch>
        </p:blipFill>
        <p:spPr>
          <a:xfrm>
            <a:off x="279349" y="3988125"/>
            <a:ext cx="7461351" cy="2723597"/>
          </a:xfrm>
          <a:prstGeom prst="rect">
            <a:avLst/>
          </a:prstGeom>
        </p:spPr>
      </p:pic>
      <p:pic>
        <p:nvPicPr>
          <p:cNvPr id="8" name="Picture 7">
            <a:extLst>
              <a:ext uri="{FF2B5EF4-FFF2-40B4-BE49-F238E27FC236}">
                <a16:creationId xmlns:a16="http://schemas.microsoft.com/office/drawing/2014/main" id="{FDC22570-733E-BFDC-1E2C-955D819E67B2}"/>
              </a:ext>
            </a:extLst>
          </p:cNvPr>
          <p:cNvPicPr>
            <a:picLocks noChangeAspect="1"/>
          </p:cNvPicPr>
          <p:nvPr/>
        </p:nvPicPr>
        <p:blipFill>
          <a:blip r:embed="rId4"/>
          <a:stretch>
            <a:fillRect/>
          </a:stretch>
        </p:blipFill>
        <p:spPr>
          <a:xfrm>
            <a:off x="7832016" y="5359726"/>
            <a:ext cx="4330092" cy="1498274"/>
          </a:xfrm>
          <a:prstGeom prst="rect">
            <a:avLst/>
          </a:prstGeom>
          <a:ln>
            <a:noFill/>
          </a:ln>
        </p:spPr>
      </p:pic>
    </p:spTree>
    <p:extLst>
      <p:ext uri="{BB962C8B-B14F-4D97-AF65-F5344CB8AC3E}">
        <p14:creationId xmlns:p14="http://schemas.microsoft.com/office/powerpoint/2010/main" val="367823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36B2-8719-C9EC-A823-BC574FD5E6C1}"/>
              </a:ext>
            </a:extLst>
          </p:cNvPr>
          <p:cNvSpPr>
            <a:spLocks noGrp="1"/>
          </p:cNvSpPr>
          <p:nvPr>
            <p:ph type="title"/>
          </p:nvPr>
        </p:nvSpPr>
        <p:spPr/>
        <p:txBody>
          <a:bodyPr/>
          <a:lstStyle/>
          <a:p>
            <a:r>
              <a:rPr lang="en-US" sz="4000" dirty="0"/>
              <a:t>Recitation-augmented language models</a:t>
            </a:r>
          </a:p>
        </p:txBody>
      </p:sp>
      <p:sp>
        <p:nvSpPr>
          <p:cNvPr id="3" name="Text Placeholder 2">
            <a:extLst>
              <a:ext uri="{FF2B5EF4-FFF2-40B4-BE49-F238E27FC236}">
                <a16:creationId xmlns:a16="http://schemas.microsoft.com/office/drawing/2014/main" id="{1708643F-F41D-5307-F519-5B9F1CD2570C}"/>
              </a:ext>
            </a:extLst>
          </p:cNvPr>
          <p:cNvSpPr>
            <a:spLocks noGrp="1"/>
          </p:cNvSpPr>
          <p:nvPr>
            <p:ph type="body" sz="quarter" idx="10"/>
          </p:nvPr>
        </p:nvSpPr>
        <p:spPr>
          <a:xfrm>
            <a:off x="1219200" y="1828800"/>
            <a:ext cx="6296025" cy="3657600"/>
          </a:xfrm>
        </p:spPr>
        <p:txBody>
          <a:bodyPr/>
          <a:lstStyle/>
          <a:p>
            <a:r>
              <a:rPr lang="en-US" b="1" dirty="0"/>
              <a:t>Basic idea</a:t>
            </a:r>
            <a:r>
              <a:rPr lang="en-US" dirty="0"/>
              <a:t>: Ask the model to </a:t>
            </a:r>
            <a:r>
              <a:rPr lang="en-US" b="1" dirty="0"/>
              <a:t>recite </a:t>
            </a:r>
            <a:r>
              <a:rPr lang="en-US" dirty="0"/>
              <a:t>facts it thinks it knows about a topic, then ask it to choose between them</a:t>
            </a:r>
            <a:endParaRPr lang="en-US" b="1" dirty="0"/>
          </a:p>
        </p:txBody>
      </p:sp>
      <p:sp>
        <p:nvSpPr>
          <p:cNvPr id="4" name="Slide Number Placeholder 3">
            <a:extLst>
              <a:ext uri="{FF2B5EF4-FFF2-40B4-BE49-F238E27FC236}">
                <a16:creationId xmlns:a16="http://schemas.microsoft.com/office/drawing/2014/main" id="{91466126-A1AB-CFB2-C5EF-A673C97B3713}"/>
              </a:ext>
            </a:extLst>
          </p:cNvPr>
          <p:cNvSpPr>
            <a:spLocks noGrp="1"/>
          </p:cNvSpPr>
          <p:nvPr>
            <p:ph type="sldNum" sz="quarter" idx="13"/>
          </p:nvPr>
        </p:nvSpPr>
        <p:spPr/>
        <p:txBody>
          <a:bodyPr/>
          <a:lstStyle/>
          <a:p>
            <a:fld id="{F9DACE89-5049-9D42-8713-0737A9D7485F}" type="slidenum">
              <a:rPr lang="en-US" smtClean="0"/>
              <a:pPr/>
              <a:t>12</a:t>
            </a:fld>
            <a:endParaRPr lang="en-US" dirty="0"/>
          </a:p>
        </p:txBody>
      </p:sp>
      <p:pic>
        <p:nvPicPr>
          <p:cNvPr id="6" name="Picture 5">
            <a:extLst>
              <a:ext uri="{FF2B5EF4-FFF2-40B4-BE49-F238E27FC236}">
                <a16:creationId xmlns:a16="http://schemas.microsoft.com/office/drawing/2014/main" id="{024EB90B-B5D9-A1B1-C009-67A326341F55}"/>
              </a:ext>
            </a:extLst>
          </p:cNvPr>
          <p:cNvPicPr>
            <a:picLocks noChangeAspect="1"/>
          </p:cNvPicPr>
          <p:nvPr/>
        </p:nvPicPr>
        <p:blipFill>
          <a:blip r:embed="rId3"/>
          <a:stretch>
            <a:fillRect/>
          </a:stretch>
        </p:blipFill>
        <p:spPr>
          <a:xfrm>
            <a:off x="7334250" y="1752430"/>
            <a:ext cx="4857750" cy="953313"/>
          </a:xfrm>
          <a:prstGeom prst="rect">
            <a:avLst/>
          </a:prstGeom>
          <a:solidFill>
            <a:schemeClr val="tx1"/>
          </a:solidFill>
        </p:spPr>
      </p:pic>
      <p:pic>
        <p:nvPicPr>
          <p:cNvPr id="8" name="Picture 7">
            <a:extLst>
              <a:ext uri="{FF2B5EF4-FFF2-40B4-BE49-F238E27FC236}">
                <a16:creationId xmlns:a16="http://schemas.microsoft.com/office/drawing/2014/main" id="{6C7A9CDC-698C-DB41-5567-9669E76DDF24}"/>
              </a:ext>
            </a:extLst>
          </p:cNvPr>
          <p:cNvPicPr>
            <a:picLocks noChangeAspect="1"/>
          </p:cNvPicPr>
          <p:nvPr/>
        </p:nvPicPr>
        <p:blipFill>
          <a:blip r:embed="rId4"/>
          <a:stretch>
            <a:fillRect/>
          </a:stretch>
        </p:blipFill>
        <p:spPr>
          <a:xfrm>
            <a:off x="1519033" y="2788314"/>
            <a:ext cx="9282892" cy="3933161"/>
          </a:xfrm>
          <a:prstGeom prst="rect">
            <a:avLst/>
          </a:prstGeom>
        </p:spPr>
      </p:pic>
    </p:spTree>
    <p:extLst>
      <p:ext uri="{BB962C8B-B14F-4D97-AF65-F5344CB8AC3E}">
        <p14:creationId xmlns:p14="http://schemas.microsoft.com/office/powerpoint/2010/main" val="187625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36B2-8719-C9EC-A823-BC574FD5E6C1}"/>
              </a:ext>
            </a:extLst>
          </p:cNvPr>
          <p:cNvSpPr>
            <a:spLocks noGrp="1"/>
          </p:cNvSpPr>
          <p:nvPr>
            <p:ph type="title"/>
          </p:nvPr>
        </p:nvSpPr>
        <p:spPr/>
        <p:txBody>
          <a:bodyPr/>
          <a:lstStyle/>
          <a:p>
            <a:r>
              <a:rPr lang="en-US" sz="4000" dirty="0"/>
              <a:t>Recitation-augmented language models</a:t>
            </a:r>
          </a:p>
        </p:txBody>
      </p:sp>
      <p:sp>
        <p:nvSpPr>
          <p:cNvPr id="3" name="Text Placeholder 2">
            <a:extLst>
              <a:ext uri="{FF2B5EF4-FFF2-40B4-BE49-F238E27FC236}">
                <a16:creationId xmlns:a16="http://schemas.microsoft.com/office/drawing/2014/main" id="{1708643F-F41D-5307-F519-5B9F1CD2570C}"/>
              </a:ext>
            </a:extLst>
          </p:cNvPr>
          <p:cNvSpPr>
            <a:spLocks noGrp="1"/>
          </p:cNvSpPr>
          <p:nvPr>
            <p:ph type="body" sz="quarter" idx="10"/>
          </p:nvPr>
        </p:nvSpPr>
        <p:spPr>
          <a:xfrm>
            <a:off x="1219200" y="1828800"/>
            <a:ext cx="6296025" cy="3657600"/>
          </a:xfrm>
        </p:spPr>
        <p:txBody>
          <a:bodyPr/>
          <a:lstStyle/>
          <a:p>
            <a:endParaRPr lang="en-US" dirty="0"/>
          </a:p>
        </p:txBody>
      </p:sp>
      <p:sp>
        <p:nvSpPr>
          <p:cNvPr id="4" name="Slide Number Placeholder 3">
            <a:extLst>
              <a:ext uri="{FF2B5EF4-FFF2-40B4-BE49-F238E27FC236}">
                <a16:creationId xmlns:a16="http://schemas.microsoft.com/office/drawing/2014/main" id="{91466126-A1AB-CFB2-C5EF-A673C97B3713}"/>
              </a:ext>
            </a:extLst>
          </p:cNvPr>
          <p:cNvSpPr>
            <a:spLocks noGrp="1"/>
          </p:cNvSpPr>
          <p:nvPr>
            <p:ph type="sldNum" sz="quarter" idx="13"/>
          </p:nvPr>
        </p:nvSpPr>
        <p:spPr/>
        <p:txBody>
          <a:bodyPr/>
          <a:lstStyle/>
          <a:p>
            <a:fld id="{F9DACE89-5049-9D42-8713-0737A9D7485F}" type="slidenum">
              <a:rPr lang="en-US" smtClean="0"/>
              <a:pPr/>
              <a:t>13</a:t>
            </a:fld>
            <a:endParaRPr lang="en-US" dirty="0"/>
          </a:p>
        </p:txBody>
      </p:sp>
      <p:pic>
        <p:nvPicPr>
          <p:cNvPr id="10" name="Picture 9">
            <a:extLst>
              <a:ext uri="{FF2B5EF4-FFF2-40B4-BE49-F238E27FC236}">
                <a16:creationId xmlns:a16="http://schemas.microsoft.com/office/drawing/2014/main" id="{3DC6AD50-417C-264A-8E08-FBEE543A9CA5}"/>
              </a:ext>
            </a:extLst>
          </p:cNvPr>
          <p:cNvPicPr>
            <a:picLocks noChangeAspect="1"/>
          </p:cNvPicPr>
          <p:nvPr/>
        </p:nvPicPr>
        <p:blipFill>
          <a:blip r:embed="rId3"/>
          <a:stretch>
            <a:fillRect/>
          </a:stretch>
        </p:blipFill>
        <p:spPr>
          <a:xfrm>
            <a:off x="2342525" y="1561692"/>
            <a:ext cx="7506949" cy="5267733"/>
          </a:xfrm>
          <a:prstGeom prst="rect">
            <a:avLst/>
          </a:prstGeom>
        </p:spPr>
      </p:pic>
    </p:spTree>
    <p:extLst>
      <p:ext uri="{BB962C8B-B14F-4D97-AF65-F5344CB8AC3E}">
        <p14:creationId xmlns:p14="http://schemas.microsoft.com/office/powerpoint/2010/main" val="412618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92A9-0937-EB23-55C9-C4A589213D22}"/>
              </a:ext>
            </a:extLst>
          </p:cNvPr>
          <p:cNvSpPr>
            <a:spLocks noGrp="1"/>
          </p:cNvSpPr>
          <p:nvPr>
            <p:ph type="title"/>
          </p:nvPr>
        </p:nvSpPr>
        <p:spPr/>
        <p:txBody>
          <a:bodyPr/>
          <a:lstStyle/>
          <a:p>
            <a:r>
              <a:rPr lang="en-US" dirty="0"/>
              <a:t>Reasoning errors</a:t>
            </a:r>
          </a:p>
        </p:txBody>
      </p:sp>
      <p:sp>
        <p:nvSpPr>
          <p:cNvPr id="3" name="Text Placeholder 2">
            <a:extLst>
              <a:ext uri="{FF2B5EF4-FFF2-40B4-BE49-F238E27FC236}">
                <a16:creationId xmlns:a16="http://schemas.microsoft.com/office/drawing/2014/main" id="{7E1A1B54-B956-8206-ED64-B0F794D7092D}"/>
              </a:ext>
            </a:extLst>
          </p:cNvPr>
          <p:cNvSpPr>
            <a:spLocks noGrp="1"/>
          </p:cNvSpPr>
          <p:nvPr>
            <p:ph type="body" sz="quarter" idx="10"/>
          </p:nvPr>
        </p:nvSpPr>
        <p:spPr/>
        <p:txBody>
          <a:bodyPr/>
          <a:lstStyle/>
          <a:p>
            <a:r>
              <a:rPr lang="en-US" dirty="0"/>
              <a:t>LLMS also tend to make reasoning errors when you ask them questions that require multiple logical steps</a:t>
            </a:r>
          </a:p>
          <a:p>
            <a:pPr marL="342900" indent="-342900">
              <a:buFont typeface="Arial" panose="020B0604020202020204" pitchFamily="34" charset="0"/>
              <a:buChar char="•"/>
            </a:pPr>
            <a:r>
              <a:rPr lang="en-US" dirty="0"/>
              <a:t>Again, this is because they are </a:t>
            </a:r>
            <a:r>
              <a:rPr lang="en-US" b="1" dirty="0"/>
              <a:t>language models</a:t>
            </a:r>
            <a:r>
              <a:rPr lang="en-US" dirty="0"/>
              <a:t>, not logic engines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r>
              <a:rPr lang="en-US" dirty="0"/>
              <a:t>Can you see what mistake the model made here?</a:t>
            </a:r>
          </a:p>
        </p:txBody>
      </p:sp>
      <p:sp>
        <p:nvSpPr>
          <p:cNvPr id="4" name="Slide Number Placeholder 3">
            <a:extLst>
              <a:ext uri="{FF2B5EF4-FFF2-40B4-BE49-F238E27FC236}">
                <a16:creationId xmlns:a16="http://schemas.microsoft.com/office/drawing/2014/main" id="{9A26E208-50F2-B015-0421-3BB800216654}"/>
              </a:ext>
            </a:extLst>
          </p:cNvPr>
          <p:cNvSpPr>
            <a:spLocks noGrp="1"/>
          </p:cNvSpPr>
          <p:nvPr>
            <p:ph type="sldNum" sz="quarter" idx="13"/>
          </p:nvPr>
        </p:nvSpPr>
        <p:spPr/>
        <p:txBody>
          <a:bodyPr/>
          <a:lstStyle/>
          <a:p>
            <a:fld id="{F9DACE89-5049-9D42-8713-0737A9D7485F}" type="slidenum">
              <a:rPr lang="en-US" smtClean="0"/>
              <a:pPr/>
              <a:t>14</a:t>
            </a:fld>
            <a:endParaRPr lang="en-US" dirty="0"/>
          </a:p>
        </p:txBody>
      </p:sp>
      <p:pic>
        <p:nvPicPr>
          <p:cNvPr id="8" name="Picture 7">
            <a:extLst>
              <a:ext uri="{FF2B5EF4-FFF2-40B4-BE49-F238E27FC236}">
                <a16:creationId xmlns:a16="http://schemas.microsoft.com/office/drawing/2014/main" id="{543104EB-C943-CC25-0D70-9CF3F1813B16}"/>
              </a:ext>
            </a:extLst>
          </p:cNvPr>
          <p:cNvPicPr>
            <a:picLocks noChangeAspect="1"/>
          </p:cNvPicPr>
          <p:nvPr/>
        </p:nvPicPr>
        <p:blipFill>
          <a:blip r:embed="rId2"/>
          <a:stretch>
            <a:fillRect/>
          </a:stretch>
        </p:blipFill>
        <p:spPr>
          <a:xfrm>
            <a:off x="4071676" y="3247934"/>
            <a:ext cx="3743847" cy="1295581"/>
          </a:xfrm>
          <a:prstGeom prst="rect">
            <a:avLst/>
          </a:prstGeom>
          <a:ln>
            <a:solidFill>
              <a:schemeClr val="tx1"/>
            </a:solidFill>
          </a:ln>
        </p:spPr>
      </p:pic>
      <p:sp>
        <p:nvSpPr>
          <p:cNvPr id="9" name="TextBox 8">
            <a:extLst>
              <a:ext uri="{FF2B5EF4-FFF2-40B4-BE49-F238E27FC236}">
                <a16:creationId xmlns:a16="http://schemas.microsoft.com/office/drawing/2014/main" id="{4E90CA89-E7CE-4756-E241-89E0BB5F78E9}"/>
              </a:ext>
            </a:extLst>
          </p:cNvPr>
          <p:cNvSpPr txBox="1"/>
          <p:nvPr/>
        </p:nvSpPr>
        <p:spPr>
          <a:xfrm>
            <a:off x="4071676" y="4543938"/>
            <a:ext cx="2862543" cy="276999"/>
          </a:xfrm>
          <a:prstGeom prst="rect">
            <a:avLst/>
          </a:prstGeom>
          <a:noFill/>
        </p:spPr>
        <p:txBody>
          <a:bodyPr wrap="square">
            <a:spAutoFit/>
          </a:bodyPr>
          <a:lstStyle/>
          <a:p>
            <a:r>
              <a:rPr lang="en-US" sz="1200" dirty="0" err="1"/>
              <a:t>OpenAI</a:t>
            </a:r>
            <a:r>
              <a:rPr lang="en-US" sz="1200" dirty="0"/>
              <a:t> playground; text-davinci-003</a:t>
            </a:r>
          </a:p>
        </p:txBody>
      </p:sp>
    </p:spTree>
    <p:extLst>
      <p:ext uri="{BB962C8B-B14F-4D97-AF65-F5344CB8AC3E}">
        <p14:creationId xmlns:p14="http://schemas.microsoft.com/office/powerpoint/2010/main" val="79793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A418-9614-D92A-0621-BC9ED12ACB66}"/>
              </a:ext>
            </a:extLst>
          </p:cNvPr>
          <p:cNvSpPr>
            <a:spLocks noGrp="1"/>
          </p:cNvSpPr>
          <p:nvPr>
            <p:ph type="title"/>
          </p:nvPr>
        </p:nvSpPr>
        <p:spPr/>
        <p:txBody>
          <a:bodyPr/>
          <a:lstStyle/>
          <a:p>
            <a:r>
              <a:rPr lang="en-US" dirty="0"/>
              <a:t>Chain-of-thought prompting</a:t>
            </a:r>
          </a:p>
        </p:txBody>
      </p:sp>
      <p:sp>
        <p:nvSpPr>
          <p:cNvPr id="3" name="Text Placeholder 2">
            <a:extLst>
              <a:ext uri="{FF2B5EF4-FFF2-40B4-BE49-F238E27FC236}">
                <a16:creationId xmlns:a16="http://schemas.microsoft.com/office/drawing/2014/main" id="{339BD3EC-A695-A06C-0C80-6B41DD0CA5AD}"/>
              </a:ext>
            </a:extLst>
          </p:cNvPr>
          <p:cNvSpPr>
            <a:spLocks noGrp="1"/>
          </p:cNvSpPr>
          <p:nvPr>
            <p:ph type="body" sz="quarter" idx="10"/>
          </p:nvPr>
        </p:nvSpPr>
        <p:spPr>
          <a:xfrm>
            <a:off x="1219200" y="1828800"/>
            <a:ext cx="6296024" cy="3657600"/>
          </a:xfrm>
        </p:spPr>
        <p:txBody>
          <a:bodyPr/>
          <a:lstStyle/>
          <a:p>
            <a:r>
              <a:rPr lang="en-US" b="1" dirty="0"/>
              <a:t>Basic idea: </a:t>
            </a:r>
            <a:r>
              <a:rPr lang="en-US" dirty="0"/>
              <a:t>Give few-shot examples of not just the solution, but the </a:t>
            </a:r>
            <a:r>
              <a:rPr lang="en-US" b="1" dirty="0"/>
              <a:t>intermediate steps</a:t>
            </a:r>
            <a:r>
              <a:rPr lang="en-US" dirty="0"/>
              <a:t> for solving the problem</a:t>
            </a:r>
          </a:p>
        </p:txBody>
      </p:sp>
      <p:sp>
        <p:nvSpPr>
          <p:cNvPr id="4" name="Slide Number Placeholder 3">
            <a:extLst>
              <a:ext uri="{FF2B5EF4-FFF2-40B4-BE49-F238E27FC236}">
                <a16:creationId xmlns:a16="http://schemas.microsoft.com/office/drawing/2014/main" id="{26B15403-174F-5E30-4927-719DCFFD569B}"/>
              </a:ext>
            </a:extLst>
          </p:cNvPr>
          <p:cNvSpPr>
            <a:spLocks noGrp="1"/>
          </p:cNvSpPr>
          <p:nvPr>
            <p:ph type="sldNum" sz="quarter" idx="13"/>
          </p:nvPr>
        </p:nvSpPr>
        <p:spPr/>
        <p:txBody>
          <a:bodyPr/>
          <a:lstStyle/>
          <a:p>
            <a:fld id="{F9DACE89-5049-9D42-8713-0737A9D7485F}" type="slidenum">
              <a:rPr lang="en-US" smtClean="0"/>
              <a:pPr/>
              <a:t>15</a:t>
            </a:fld>
            <a:endParaRPr lang="en-US" dirty="0"/>
          </a:p>
        </p:txBody>
      </p:sp>
      <p:pic>
        <p:nvPicPr>
          <p:cNvPr id="6" name="Picture 5">
            <a:extLst>
              <a:ext uri="{FF2B5EF4-FFF2-40B4-BE49-F238E27FC236}">
                <a16:creationId xmlns:a16="http://schemas.microsoft.com/office/drawing/2014/main" id="{224F797E-B9C9-99F9-66B9-45ABD384EE8F}"/>
              </a:ext>
            </a:extLst>
          </p:cNvPr>
          <p:cNvPicPr>
            <a:picLocks noChangeAspect="1"/>
          </p:cNvPicPr>
          <p:nvPr/>
        </p:nvPicPr>
        <p:blipFill>
          <a:blip r:embed="rId3"/>
          <a:stretch>
            <a:fillRect/>
          </a:stretch>
        </p:blipFill>
        <p:spPr>
          <a:xfrm>
            <a:off x="7115176" y="1695379"/>
            <a:ext cx="4962908" cy="910152"/>
          </a:xfrm>
          <a:prstGeom prst="rect">
            <a:avLst/>
          </a:prstGeom>
        </p:spPr>
      </p:pic>
      <p:pic>
        <p:nvPicPr>
          <p:cNvPr id="8" name="Picture 7">
            <a:extLst>
              <a:ext uri="{FF2B5EF4-FFF2-40B4-BE49-F238E27FC236}">
                <a16:creationId xmlns:a16="http://schemas.microsoft.com/office/drawing/2014/main" id="{0F1AF046-9347-D652-3B8C-9362FD1FB452}"/>
              </a:ext>
            </a:extLst>
          </p:cNvPr>
          <p:cNvPicPr>
            <a:picLocks noChangeAspect="1"/>
          </p:cNvPicPr>
          <p:nvPr/>
        </p:nvPicPr>
        <p:blipFill>
          <a:blip r:embed="rId4"/>
          <a:stretch>
            <a:fillRect/>
          </a:stretch>
        </p:blipFill>
        <p:spPr>
          <a:xfrm>
            <a:off x="2571206" y="2785769"/>
            <a:ext cx="7792537" cy="3848637"/>
          </a:xfrm>
          <a:prstGeom prst="rect">
            <a:avLst/>
          </a:prstGeom>
        </p:spPr>
      </p:pic>
    </p:spTree>
    <p:extLst>
      <p:ext uri="{BB962C8B-B14F-4D97-AF65-F5344CB8AC3E}">
        <p14:creationId xmlns:p14="http://schemas.microsoft.com/office/powerpoint/2010/main" val="368474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C582-A869-D132-087D-5DCDAB3B373A}"/>
              </a:ext>
            </a:extLst>
          </p:cNvPr>
          <p:cNvSpPr>
            <a:spLocks noGrp="1"/>
          </p:cNvSpPr>
          <p:nvPr>
            <p:ph type="title"/>
          </p:nvPr>
        </p:nvSpPr>
        <p:spPr/>
        <p:txBody>
          <a:bodyPr/>
          <a:lstStyle/>
          <a:p>
            <a:r>
              <a:rPr lang="en-US" dirty="0"/>
              <a:t>Faithful chain-of-thought prompting</a:t>
            </a:r>
          </a:p>
        </p:txBody>
      </p:sp>
      <p:sp>
        <p:nvSpPr>
          <p:cNvPr id="3" name="Text Placeholder 2">
            <a:extLst>
              <a:ext uri="{FF2B5EF4-FFF2-40B4-BE49-F238E27FC236}">
                <a16:creationId xmlns:a16="http://schemas.microsoft.com/office/drawing/2014/main" id="{A5CB8BB5-1F6E-8F89-D329-C60481C0199D}"/>
              </a:ext>
            </a:extLst>
          </p:cNvPr>
          <p:cNvSpPr>
            <a:spLocks noGrp="1"/>
          </p:cNvSpPr>
          <p:nvPr>
            <p:ph type="body" sz="quarter" idx="10"/>
          </p:nvPr>
        </p:nvSpPr>
        <p:spPr>
          <a:xfrm>
            <a:off x="1219200" y="1828800"/>
            <a:ext cx="5324475" cy="3657600"/>
          </a:xfrm>
        </p:spPr>
        <p:txBody>
          <a:bodyPr/>
          <a:lstStyle/>
          <a:p>
            <a:r>
              <a:rPr lang="en-US" b="1" dirty="0"/>
              <a:t>Basic idea</a:t>
            </a:r>
            <a:r>
              <a:rPr lang="en-US" dirty="0"/>
              <a:t>: Give few-shot examples of not just the intermediate steps, but </a:t>
            </a:r>
            <a:r>
              <a:rPr lang="en-US" b="1" dirty="0"/>
              <a:t>structured language</a:t>
            </a:r>
            <a:r>
              <a:rPr lang="en-US" dirty="0"/>
              <a:t> for solving the problem</a:t>
            </a:r>
            <a:endParaRPr lang="en-US" b="1" dirty="0"/>
          </a:p>
        </p:txBody>
      </p:sp>
      <p:sp>
        <p:nvSpPr>
          <p:cNvPr id="4" name="Slide Number Placeholder 3">
            <a:extLst>
              <a:ext uri="{FF2B5EF4-FFF2-40B4-BE49-F238E27FC236}">
                <a16:creationId xmlns:a16="http://schemas.microsoft.com/office/drawing/2014/main" id="{2CB1C926-B046-34EB-2692-75A2BA44CCAC}"/>
              </a:ext>
            </a:extLst>
          </p:cNvPr>
          <p:cNvSpPr>
            <a:spLocks noGrp="1"/>
          </p:cNvSpPr>
          <p:nvPr>
            <p:ph type="sldNum" sz="quarter" idx="13"/>
          </p:nvPr>
        </p:nvSpPr>
        <p:spPr/>
        <p:txBody>
          <a:bodyPr/>
          <a:lstStyle/>
          <a:p>
            <a:fld id="{F9DACE89-5049-9D42-8713-0737A9D7485F}" type="slidenum">
              <a:rPr lang="en-US" smtClean="0"/>
              <a:pPr/>
              <a:t>16</a:t>
            </a:fld>
            <a:endParaRPr lang="en-US" dirty="0"/>
          </a:p>
        </p:txBody>
      </p:sp>
      <p:pic>
        <p:nvPicPr>
          <p:cNvPr id="6" name="Picture 5">
            <a:extLst>
              <a:ext uri="{FF2B5EF4-FFF2-40B4-BE49-F238E27FC236}">
                <a16:creationId xmlns:a16="http://schemas.microsoft.com/office/drawing/2014/main" id="{9338EC7E-B18F-FA2B-C603-6E9E2892C388}"/>
              </a:ext>
            </a:extLst>
          </p:cNvPr>
          <p:cNvPicPr>
            <a:picLocks noChangeAspect="1"/>
          </p:cNvPicPr>
          <p:nvPr/>
        </p:nvPicPr>
        <p:blipFill>
          <a:blip r:embed="rId2"/>
          <a:stretch>
            <a:fillRect/>
          </a:stretch>
        </p:blipFill>
        <p:spPr>
          <a:xfrm>
            <a:off x="6643310" y="1783014"/>
            <a:ext cx="5401429" cy="1057423"/>
          </a:xfrm>
          <a:prstGeom prst="rect">
            <a:avLst/>
          </a:prstGeom>
        </p:spPr>
      </p:pic>
      <p:pic>
        <p:nvPicPr>
          <p:cNvPr id="16" name="Picture 15">
            <a:extLst>
              <a:ext uri="{FF2B5EF4-FFF2-40B4-BE49-F238E27FC236}">
                <a16:creationId xmlns:a16="http://schemas.microsoft.com/office/drawing/2014/main" id="{255FFC91-8B80-019F-6D0B-F10A93172F1C}"/>
              </a:ext>
            </a:extLst>
          </p:cNvPr>
          <p:cNvPicPr>
            <a:picLocks noChangeAspect="1"/>
          </p:cNvPicPr>
          <p:nvPr/>
        </p:nvPicPr>
        <p:blipFill>
          <a:blip r:embed="rId3"/>
          <a:stretch>
            <a:fillRect/>
          </a:stretch>
        </p:blipFill>
        <p:spPr>
          <a:xfrm>
            <a:off x="1511490" y="2944297"/>
            <a:ext cx="8572501" cy="3913703"/>
          </a:xfrm>
          <a:prstGeom prst="rect">
            <a:avLst/>
          </a:prstGeom>
        </p:spPr>
      </p:pic>
    </p:spTree>
    <p:extLst>
      <p:ext uri="{BB962C8B-B14F-4D97-AF65-F5344CB8AC3E}">
        <p14:creationId xmlns:p14="http://schemas.microsoft.com/office/powerpoint/2010/main" val="172700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C582-A869-D132-087D-5DCDAB3B373A}"/>
              </a:ext>
            </a:extLst>
          </p:cNvPr>
          <p:cNvSpPr>
            <a:spLocks noGrp="1"/>
          </p:cNvSpPr>
          <p:nvPr>
            <p:ph type="title"/>
          </p:nvPr>
        </p:nvSpPr>
        <p:spPr/>
        <p:txBody>
          <a:bodyPr/>
          <a:lstStyle/>
          <a:p>
            <a:r>
              <a:rPr lang="en-US" dirty="0"/>
              <a:t>Faithful chain-of-thought prompting</a:t>
            </a:r>
          </a:p>
        </p:txBody>
      </p:sp>
      <p:sp>
        <p:nvSpPr>
          <p:cNvPr id="3" name="Text Placeholder 2">
            <a:extLst>
              <a:ext uri="{FF2B5EF4-FFF2-40B4-BE49-F238E27FC236}">
                <a16:creationId xmlns:a16="http://schemas.microsoft.com/office/drawing/2014/main" id="{A5CB8BB5-1F6E-8F89-D329-C60481C0199D}"/>
              </a:ext>
            </a:extLst>
          </p:cNvPr>
          <p:cNvSpPr>
            <a:spLocks noGrp="1"/>
          </p:cNvSpPr>
          <p:nvPr>
            <p:ph type="body" sz="quarter" idx="10"/>
          </p:nvPr>
        </p:nvSpPr>
        <p:spPr>
          <a:xfrm>
            <a:off x="1219200" y="1828800"/>
            <a:ext cx="5324475" cy="3657600"/>
          </a:xfrm>
        </p:spPr>
        <p:txBody>
          <a:bodyPr/>
          <a:lstStyle/>
          <a:p>
            <a:r>
              <a:rPr lang="en-US" b="1" dirty="0"/>
              <a:t>Basic idea</a:t>
            </a:r>
            <a:r>
              <a:rPr lang="en-US" dirty="0"/>
              <a:t>: Give few-shot examples of not just the intermediate steps, but </a:t>
            </a:r>
            <a:r>
              <a:rPr lang="en-US" b="1" dirty="0"/>
              <a:t>structured language</a:t>
            </a:r>
            <a:r>
              <a:rPr lang="en-US" dirty="0"/>
              <a:t> for solving the problem</a:t>
            </a:r>
            <a:endParaRPr lang="en-US" b="1" dirty="0"/>
          </a:p>
        </p:txBody>
      </p:sp>
      <p:sp>
        <p:nvSpPr>
          <p:cNvPr id="4" name="Slide Number Placeholder 3">
            <a:extLst>
              <a:ext uri="{FF2B5EF4-FFF2-40B4-BE49-F238E27FC236}">
                <a16:creationId xmlns:a16="http://schemas.microsoft.com/office/drawing/2014/main" id="{2CB1C926-B046-34EB-2692-75A2BA44CCAC}"/>
              </a:ext>
            </a:extLst>
          </p:cNvPr>
          <p:cNvSpPr>
            <a:spLocks noGrp="1"/>
          </p:cNvSpPr>
          <p:nvPr>
            <p:ph type="sldNum" sz="quarter" idx="13"/>
          </p:nvPr>
        </p:nvSpPr>
        <p:spPr/>
        <p:txBody>
          <a:bodyPr/>
          <a:lstStyle/>
          <a:p>
            <a:fld id="{F9DACE89-5049-9D42-8713-0737A9D7485F}" type="slidenum">
              <a:rPr lang="en-US" smtClean="0"/>
              <a:pPr/>
              <a:t>17</a:t>
            </a:fld>
            <a:endParaRPr lang="en-US" dirty="0"/>
          </a:p>
        </p:txBody>
      </p:sp>
      <p:pic>
        <p:nvPicPr>
          <p:cNvPr id="6" name="Picture 5">
            <a:extLst>
              <a:ext uri="{FF2B5EF4-FFF2-40B4-BE49-F238E27FC236}">
                <a16:creationId xmlns:a16="http://schemas.microsoft.com/office/drawing/2014/main" id="{9338EC7E-B18F-FA2B-C603-6E9E2892C388}"/>
              </a:ext>
            </a:extLst>
          </p:cNvPr>
          <p:cNvPicPr>
            <a:picLocks noChangeAspect="1"/>
          </p:cNvPicPr>
          <p:nvPr/>
        </p:nvPicPr>
        <p:blipFill>
          <a:blip r:embed="rId3"/>
          <a:stretch>
            <a:fillRect/>
          </a:stretch>
        </p:blipFill>
        <p:spPr>
          <a:xfrm>
            <a:off x="6643310" y="1783014"/>
            <a:ext cx="5401429" cy="1057423"/>
          </a:xfrm>
          <a:prstGeom prst="rect">
            <a:avLst/>
          </a:prstGeom>
        </p:spPr>
      </p:pic>
      <p:pic>
        <p:nvPicPr>
          <p:cNvPr id="7" name="Picture 6">
            <a:extLst>
              <a:ext uri="{FF2B5EF4-FFF2-40B4-BE49-F238E27FC236}">
                <a16:creationId xmlns:a16="http://schemas.microsoft.com/office/drawing/2014/main" id="{07A1D1F5-D638-E5E8-EC31-ED8F586987D7}"/>
              </a:ext>
            </a:extLst>
          </p:cNvPr>
          <p:cNvPicPr>
            <a:picLocks noChangeAspect="1"/>
          </p:cNvPicPr>
          <p:nvPr/>
        </p:nvPicPr>
        <p:blipFill>
          <a:blip r:embed="rId4"/>
          <a:stretch>
            <a:fillRect/>
          </a:stretch>
        </p:blipFill>
        <p:spPr>
          <a:xfrm>
            <a:off x="900490" y="3099907"/>
            <a:ext cx="10355120" cy="3439005"/>
          </a:xfrm>
          <a:prstGeom prst="rect">
            <a:avLst/>
          </a:prstGeom>
        </p:spPr>
      </p:pic>
    </p:spTree>
    <p:extLst>
      <p:ext uri="{BB962C8B-B14F-4D97-AF65-F5344CB8AC3E}">
        <p14:creationId xmlns:p14="http://schemas.microsoft.com/office/powerpoint/2010/main" val="199598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09DC-9156-F7FA-E908-D9A521CF0B53}"/>
              </a:ext>
            </a:extLst>
          </p:cNvPr>
          <p:cNvSpPr>
            <a:spLocks noGrp="1"/>
          </p:cNvSpPr>
          <p:nvPr>
            <p:ph type="title"/>
          </p:nvPr>
        </p:nvSpPr>
        <p:spPr/>
        <p:txBody>
          <a:bodyPr/>
          <a:lstStyle/>
          <a:p>
            <a:r>
              <a:rPr lang="en-US" dirty="0"/>
              <a:t>Real-world grounding for LLMs</a:t>
            </a:r>
          </a:p>
        </p:txBody>
      </p:sp>
      <p:sp>
        <p:nvSpPr>
          <p:cNvPr id="3" name="Text Placeholder 2">
            <a:extLst>
              <a:ext uri="{FF2B5EF4-FFF2-40B4-BE49-F238E27FC236}">
                <a16:creationId xmlns:a16="http://schemas.microsoft.com/office/drawing/2014/main" id="{E78366BB-C0E4-2D72-DF1F-5C985BF90961}"/>
              </a:ext>
            </a:extLst>
          </p:cNvPr>
          <p:cNvSpPr>
            <a:spLocks noGrp="1"/>
          </p:cNvSpPr>
          <p:nvPr>
            <p:ph type="body" sz="quarter" idx="10"/>
          </p:nvPr>
        </p:nvSpPr>
        <p:spPr/>
        <p:txBody>
          <a:bodyPr/>
          <a:lstStyle/>
          <a:p>
            <a:r>
              <a:rPr lang="en-US" dirty="0"/>
              <a:t>A pretty cool thing about LLMs is that they can capture a notion of common sense that could be useful for e.g. assistive robotics.</a:t>
            </a:r>
          </a:p>
        </p:txBody>
      </p:sp>
      <p:sp>
        <p:nvSpPr>
          <p:cNvPr id="4" name="Slide Number Placeholder 3">
            <a:extLst>
              <a:ext uri="{FF2B5EF4-FFF2-40B4-BE49-F238E27FC236}">
                <a16:creationId xmlns:a16="http://schemas.microsoft.com/office/drawing/2014/main" id="{23867169-7388-4697-9955-4C8615574FC2}"/>
              </a:ext>
            </a:extLst>
          </p:cNvPr>
          <p:cNvSpPr>
            <a:spLocks noGrp="1"/>
          </p:cNvSpPr>
          <p:nvPr>
            <p:ph type="sldNum" sz="quarter" idx="13"/>
          </p:nvPr>
        </p:nvSpPr>
        <p:spPr/>
        <p:txBody>
          <a:bodyPr/>
          <a:lstStyle/>
          <a:p>
            <a:fld id="{F9DACE89-5049-9D42-8713-0737A9D7485F}" type="slidenum">
              <a:rPr lang="en-US" smtClean="0"/>
              <a:pPr/>
              <a:t>18</a:t>
            </a:fld>
            <a:endParaRPr lang="en-US" dirty="0"/>
          </a:p>
        </p:txBody>
      </p:sp>
      <p:pic>
        <p:nvPicPr>
          <p:cNvPr id="6" name="Picture 5">
            <a:extLst>
              <a:ext uri="{FF2B5EF4-FFF2-40B4-BE49-F238E27FC236}">
                <a16:creationId xmlns:a16="http://schemas.microsoft.com/office/drawing/2014/main" id="{9872E44B-FF06-D816-6DA5-EB546D416804}"/>
              </a:ext>
            </a:extLst>
          </p:cNvPr>
          <p:cNvPicPr>
            <a:picLocks noChangeAspect="1"/>
          </p:cNvPicPr>
          <p:nvPr/>
        </p:nvPicPr>
        <p:blipFill>
          <a:blip r:embed="rId2"/>
          <a:stretch>
            <a:fillRect/>
          </a:stretch>
        </p:blipFill>
        <p:spPr>
          <a:xfrm>
            <a:off x="2633194" y="2618975"/>
            <a:ext cx="6716062" cy="2867425"/>
          </a:xfrm>
          <a:prstGeom prst="rect">
            <a:avLst/>
          </a:prstGeom>
          <a:ln>
            <a:solidFill>
              <a:schemeClr val="tx1"/>
            </a:solidFill>
          </a:ln>
        </p:spPr>
      </p:pic>
      <p:sp>
        <p:nvSpPr>
          <p:cNvPr id="7" name="TextBox 6">
            <a:extLst>
              <a:ext uri="{FF2B5EF4-FFF2-40B4-BE49-F238E27FC236}">
                <a16:creationId xmlns:a16="http://schemas.microsoft.com/office/drawing/2014/main" id="{1E7CE792-B669-FB38-E10B-78BB60F9C39A}"/>
              </a:ext>
            </a:extLst>
          </p:cNvPr>
          <p:cNvSpPr txBox="1"/>
          <p:nvPr/>
        </p:nvSpPr>
        <p:spPr>
          <a:xfrm>
            <a:off x="4452676" y="5516688"/>
            <a:ext cx="2862543" cy="276999"/>
          </a:xfrm>
          <a:prstGeom prst="rect">
            <a:avLst/>
          </a:prstGeom>
          <a:noFill/>
        </p:spPr>
        <p:txBody>
          <a:bodyPr wrap="square">
            <a:spAutoFit/>
          </a:bodyPr>
          <a:lstStyle/>
          <a:p>
            <a:r>
              <a:rPr lang="en-US" sz="1200" dirty="0" err="1"/>
              <a:t>OpenAI</a:t>
            </a:r>
            <a:r>
              <a:rPr lang="en-US" sz="1200" dirty="0"/>
              <a:t> playground; text-davinci-003</a:t>
            </a:r>
          </a:p>
        </p:txBody>
      </p:sp>
    </p:spTree>
    <p:extLst>
      <p:ext uri="{BB962C8B-B14F-4D97-AF65-F5344CB8AC3E}">
        <p14:creationId xmlns:p14="http://schemas.microsoft.com/office/powerpoint/2010/main" val="82148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09DC-9156-F7FA-E908-D9A521CF0B53}"/>
              </a:ext>
            </a:extLst>
          </p:cNvPr>
          <p:cNvSpPr>
            <a:spLocks noGrp="1"/>
          </p:cNvSpPr>
          <p:nvPr>
            <p:ph type="title"/>
          </p:nvPr>
        </p:nvSpPr>
        <p:spPr/>
        <p:txBody>
          <a:bodyPr/>
          <a:lstStyle/>
          <a:p>
            <a:r>
              <a:rPr lang="en-US" dirty="0"/>
              <a:t>Real-world grounding for LLMs</a:t>
            </a:r>
          </a:p>
        </p:txBody>
      </p:sp>
      <p:sp>
        <p:nvSpPr>
          <p:cNvPr id="3" name="Text Placeholder 2">
            <a:extLst>
              <a:ext uri="{FF2B5EF4-FFF2-40B4-BE49-F238E27FC236}">
                <a16:creationId xmlns:a16="http://schemas.microsoft.com/office/drawing/2014/main" id="{E78366BB-C0E4-2D72-DF1F-5C985BF90961}"/>
              </a:ext>
            </a:extLst>
          </p:cNvPr>
          <p:cNvSpPr>
            <a:spLocks noGrp="1"/>
          </p:cNvSpPr>
          <p:nvPr>
            <p:ph type="body" sz="quarter" idx="10"/>
          </p:nvPr>
        </p:nvSpPr>
        <p:spPr/>
        <p:txBody>
          <a:bodyPr/>
          <a:lstStyle/>
          <a:p>
            <a:r>
              <a:rPr lang="en-US" dirty="0"/>
              <a:t>A pretty cool thing about LLMs is that they can capture a notion of common sense that could be useful for e.g. assistive robotics.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it can be difficult to figure out how to convert physical, real-world problems into linguistic problems an LLM can tackle. </a:t>
            </a:r>
          </a:p>
        </p:txBody>
      </p:sp>
      <p:sp>
        <p:nvSpPr>
          <p:cNvPr id="4" name="Slide Number Placeholder 3">
            <a:extLst>
              <a:ext uri="{FF2B5EF4-FFF2-40B4-BE49-F238E27FC236}">
                <a16:creationId xmlns:a16="http://schemas.microsoft.com/office/drawing/2014/main" id="{23867169-7388-4697-9955-4C8615574FC2}"/>
              </a:ext>
            </a:extLst>
          </p:cNvPr>
          <p:cNvSpPr>
            <a:spLocks noGrp="1"/>
          </p:cNvSpPr>
          <p:nvPr>
            <p:ph type="sldNum" sz="quarter" idx="13"/>
          </p:nvPr>
        </p:nvSpPr>
        <p:spPr/>
        <p:txBody>
          <a:bodyPr/>
          <a:lstStyle/>
          <a:p>
            <a:fld id="{F9DACE89-5049-9D42-8713-0737A9D7485F}" type="slidenum">
              <a:rPr lang="en-US" smtClean="0"/>
              <a:pPr/>
              <a:t>19</a:t>
            </a:fld>
            <a:endParaRPr lang="en-US" dirty="0"/>
          </a:p>
        </p:txBody>
      </p:sp>
      <p:pic>
        <p:nvPicPr>
          <p:cNvPr id="6" name="Picture 5">
            <a:extLst>
              <a:ext uri="{FF2B5EF4-FFF2-40B4-BE49-F238E27FC236}">
                <a16:creationId xmlns:a16="http://schemas.microsoft.com/office/drawing/2014/main" id="{9872E44B-FF06-D816-6DA5-EB546D416804}"/>
              </a:ext>
            </a:extLst>
          </p:cNvPr>
          <p:cNvPicPr>
            <a:picLocks noChangeAspect="1"/>
          </p:cNvPicPr>
          <p:nvPr/>
        </p:nvPicPr>
        <p:blipFill>
          <a:blip r:embed="rId2"/>
          <a:stretch>
            <a:fillRect/>
          </a:stretch>
        </p:blipFill>
        <p:spPr>
          <a:xfrm>
            <a:off x="2633194" y="2618975"/>
            <a:ext cx="6716062" cy="2867425"/>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8687D3A-BD06-457D-538D-E72B4E38B865}"/>
                  </a:ext>
                </a:extLst>
              </p14:cNvPr>
              <p14:cNvContentPartPr/>
              <p14:nvPr/>
            </p14:nvContentPartPr>
            <p14:xfrm>
              <a:off x="3866760" y="3103905"/>
              <a:ext cx="2550960" cy="10800"/>
            </p14:xfrm>
          </p:contentPart>
        </mc:Choice>
        <mc:Fallback>
          <p:pic>
            <p:nvPicPr>
              <p:cNvPr id="5" name="Ink 4">
                <a:extLst>
                  <a:ext uri="{FF2B5EF4-FFF2-40B4-BE49-F238E27FC236}">
                    <a16:creationId xmlns:a16="http://schemas.microsoft.com/office/drawing/2014/main" id="{F8687D3A-BD06-457D-538D-E72B4E38B865}"/>
                  </a:ext>
                </a:extLst>
              </p:cNvPr>
              <p:cNvPicPr/>
              <p:nvPr/>
            </p:nvPicPr>
            <p:blipFill>
              <a:blip r:embed="rId4"/>
              <a:stretch>
                <a:fillRect/>
              </a:stretch>
            </p:blipFill>
            <p:spPr>
              <a:xfrm>
                <a:off x="3858120" y="3095265"/>
                <a:ext cx="25686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6410424B-B6AD-C876-9ED2-F0E412E5DE06}"/>
                  </a:ext>
                </a:extLst>
              </p14:cNvPr>
              <p14:cNvContentPartPr/>
              <p14:nvPr/>
            </p14:nvContentPartPr>
            <p14:xfrm>
              <a:off x="2876040" y="3790425"/>
              <a:ext cx="1466280" cy="39960"/>
            </p14:xfrm>
          </p:contentPart>
        </mc:Choice>
        <mc:Fallback>
          <p:pic>
            <p:nvPicPr>
              <p:cNvPr id="7" name="Ink 6">
                <a:extLst>
                  <a:ext uri="{FF2B5EF4-FFF2-40B4-BE49-F238E27FC236}">
                    <a16:creationId xmlns:a16="http://schemas.microsoft.com/office/drawing/2014/main" id="{6410424B-B6AD-C876-9ED2-F0E412E5DE06}"/>
                  </a:ext>
                </a:extLst>
              </p:cNvPr>
              <p:cNvPicPr/>
              <p:nvPr/>
            </p:nvPicPr>
            <p:blipFill>
              <a:blip r:embed="rId6"/>
              <a:stretch>
                <a:fillRect/>
              </a:stretch>
            </p:blipFill>
            <p:spPr>
              <a:xfrm>
                <a:off x="2867040" y="3781785"/>
                <a:ext cx="14839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1F16A7FC-3465-5568-EE4A-8100B3EA357A}"/>
                  </a:ext>
                </a:extLst>
              </p14:cNvPr>
              <p14:cNvContentPartPr/>
              <p14:nvPr/>
            </p14:nvContentPartPr>
            <p14:xfrm>
              <a:off x="2904480" y="4009305"/>
              <a:ext cx="3018240" cy="57960"/>
            </p14:xfrm>
          </p:contentPart>
        </mc:Choice>
        <mc:Fallback>
          <p:pic>
            <p:nvPicPr>
              <p:cNvPr id="8" name="Ink 7">
                <a:extLst>
                  <a:ext uri="{FF2B5EF4-FFF2-40B4-BE49-F238E27FC236}">
                    <a16:creationId xmlns:a16="http://schemas.microsoft.com/office/drawing/2014/main" id="{1F16A7FC-3465-5568-EE4A-8100B3EA357A}"/>
                  </a:ext>
                </a:extLst>
              </p:cNvPr>
              <p:cNvPicPr/>
              <p:nvPr/>
            </p:nvPicPr>
            <p:blipFill>
              <a:blip r:embed="rId8"/>
              <a:stretch>
                <a:fillRect/>
              </a:stretch>
            </p:blipFill>
            <p:spPr>
              <a:xfrm>
                <a:off x="2895840" y="4000665"/>
                <a:ext cx="30358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F96E1709-AE2B-3B35-D01A-B819902E4FA8}"/>
                  </a:ext>
                </a:extLst>
              </p14:cNvPr>
              <p14:cNvContentPartPr/>
              <p14:nvPr/>
            </p14:nvContentPartPr>
            <p14:xfrm>
              <a:off x="2895480" y="4218465"/>
              <a:ext cx="1428120" cy="58680"/>
            </p14:xfrm>
          </p:contentPart>
        </mc:Choice>
        <mc:Fallback>
          <p:pic>
            <p:nvPicPr>
              <p:cNvPr id="9" name="Ink 8">
                <a:extLst>
                  <a:ext uri="{FF2B5EF4-FFF2-40B4-BE49-F238E27FC236}">
                    <a16:creationId xmlns:a16="http://schemas.microsoft.com/office/drawing/2014/main" id="{F96E1709-AE2B-3B35-D01A-B819902E4FA8}"/>
                  </a:ext>
                </a:extLst>
              </p:cNvPr>
              <p:cNvPicPr/>
              <p:nvPr/>
            </p:nvPicPr>
            <p:blipFill>
              <a:blip r:embed="rId10"/>
              <a:stretch>
                <a:fillRect/>
              </a:stretch>
            </p:blipFill>
            <p:spPr>
              <a:xfrm>
                <a:off x="2886480" y="4209465"/>
                <a:ext cx="1445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B7F0A5FB-4C2A-E16E-1B5D-A0D63CF46EF2}"/>
                  </a:ext>
                </a:extLst>
              </p14:cNvPr>
              <p14:cNvContentPartPr/>
              <p14:nvPr/>
            </p14:nvContentPartPr>
            <p14:xfrm>
              <a:off x="6152760" y="3560025"/>
              <a:ext cx="212040" cy="370800"/>
            </p14:xfrm>
          </p:contentPart>
        </mc:Choice>
        <mc:Fallback>
          <p:pic>
            <p:nvPicPr>
              <p:cNvPr id="12" name="Ink 11">
                <a:extLst>
                  <a:ext uri="{FF2B5EF4-FFF2-40B4-BE49-F238E27FC236}">
                    <a16:creationId xmlns:a16="http://schemas.microsoft.com/office/drawing/2014/main" id="{B7F0A5FB-4C2A-E16E-1B5D-A0D63CF46EF2}"/>
                  </a:ext>
                </a:extLst>
              </p:cNvPr>
              <p:cNvPicPr/>
              <p:nvPr/>
            </p:nvPicPr>
            <p:blipFill>
              <a:blip r:embed="rId12"/>
              <a:stretch>
                <a:fillRect/>
              </a:stretch>
            </p:blipFill>
            <p:spPr>
              <a:xfrm>
                <a:off x="6143760" y="3551025"/>
                <a:ext cx="22968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BECD4ACF-DCC0-314E-D57D-2711E7DC1FE3}"/>
                  </a:ext>
                </a:extLst>
              </p14:cNvPr>
              <p14:cNvContentPartPr/>
              <p14:nvPr/>
            </p14:nvContentPartPr>
            <p14:xfrm>
              <a:off x="6267240" y="4123785"/>
              <a:ext cx="360" cy="360"/>
            </p14:xfrm>
          </p:contentPart>
        </mc:Choice>
        <mc:Fallback>
          <p:pic>
            <p:nvPicPr>
              <p:cNvPr id="13" name="Ink 12">
                <a:extLst>
                  <a:ext uri="{FF2B5EF4-FFF2-40B4-BE49-F238E27FC236}">
                    <a16:creationId xmlns:a16="http://schemas.microsoft.com/office/drawing/2014/main" id="{BECD4ACF-DCC0-314E-D57D-2711E7DC1FE3}"/>
                  </a:ext>
                </a:extLst>
              </p:cNvPr>
              <p:cNvPicPr/>
              <p:nvPr/>
            </p:nvPicPr>
            <p:blipFill>
              <a:blip r:embed="rId14"/>
              <a:stretch>
                <a:fillRect/>
              </a:stretch>
            </p:blipFill>
            <p:spPr>
              <a:xfrm>
                <a:off x="6258240" y="4115145"/>
                <a:ext cx="18000" cy="18000"/>
              </a:xfrm>
              <a:prstGeom prst="rect">
                <a:avLst/>
              </a:prstGeom>
            </p:spPr>
          </p:pic>
        </mc:Fallback>
      </mc:AlternateContent>
    </p:spTree>
    <p:extLst>
      <p:ext uri="{BB962C8B-B14F-4D97-AF65-F5344CB8AC3E}">
        <p14:creationId xmlns:p14="http://schemas.microsoft.com/office/powerpoint/2010/main" val="420525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0867-1B42-5590-1E7E-95DFADBE0987}"/>
              </a:ext>
            </a:extLst>
          </p:cNvPr>
          <p:cNvSpPr>
            <a:spLocks noGrp="1"/>
          </p:cNvSpPr>
          <p:nvPr>
            <p:ph type="title"/>
          </p:nvPr>
        </p:nvSpPr>
        <p:spPr/>
        <p:txBody>
          <a:bodyPr/>
          <a:lstStyle/>
          <a:p>
            <a:r>
              <a:rPr lang="en-US" dirty="0"/>
              <a:t>Last lecture</a:t>
            </a:r>
          </a:p>
        </p:txBody>
      </p:sp>
      <p:sp>
        <p:nvSpPr>
          <p:cNvPr id="3" name="Text Placeholder 2">
            <a:extLst>
              <a:ext uri="{FF2B5EF4-FFF2-40B4-BE49-F238E27FC236}">
                <a16:creationId xmlns:a16="http://schemas.microsoft.com/office/drawing/2014/main" id="{D703F758-F850-6C97-0A86-8718AADBAF83}"/>
              </a:ext>
            </a:extLst>
          </p:cNvPr>
          <p:cNvSpPr>
            <a:spLocks noGrp="1"/>
          </p:cNvSpPr>
          <p:nvPr>
            <p:ph type="body" sz="quarter" idx="10"/>
          </p:nvPr>
        </p:nvSpPr>
        <p:spPr/>
        <p:txBody>
          <a:bodyPr/>
          <a:lstStyle/>
          <a:p>
            <a:r>
              <a:rPr lang="en-US" dirty="0"/>
              <a:t>Hugging Face model variants</a:t>
            </a:r>
          </a:p>
          <a:p>
            <a:endParaRPr lang="en-US" dirty="0"/>
          </a:p>
          <a:p>
            <a:r>
              <a:rPr lang="en-US" dirty="0"/>
              <a:t>Contemporary LLMs: GPT-3, </a:t>
            </a:r>
            <a:r>
              <a:rPr lang="en-US" dirty="0" err="1"/>
              <a:t>ChatGPT</a:t>
            </a:r>
            <a:r>
              <a:rPr lang="en-US" dirty="0"/>
              <a:t>, GPT-4</a:t>
            </a:r>
          </a:p>
          <a:p>
            <a:endParaRPr lang="en-US" dirty="0"/>
          </a:p>
          <a:p>
            <a:r>
              <a:rPr lang="en-US" b="1" dirty="0"/>
              <a:t>Paradigm shift in machine learning:</a:t>
            </a:r>
          </a:p>
          <a:p>
            <a:pPr marL="342900" indent="-342900">
              <a:buFont typeface="Arial" panose="020B0604020202020204" pitchFamily="34" charset="0"/>
              <a:buChar char="•"/>
            </a:pPr>
            <a:r>
              <a:rPr lang="en-US" dirty="0"/>
              <a:t>Moving away from gradient descent (a lot of the time)</a:t>
            </a:r>
          </a:p>
          <a:p>
            <a:pPr marL="342900" indent="-342900">
              <a:buFont typeface="Arial" panose="020B0604020202020204" pitchFamily="34" charset="0"/>
              <a:buChar char="•"/>
            </a:pPr>
            <a:r>
              <a:rPr lang="en-US" dirty="0"/>
              <a:t>Moving toward </a:t>
            </a:r>
            <a:r>
              <a:rPr lang="en-US" b="1" dirty="0"/>
              <a:t>in-context learning</a:t>
            </a:r>
          </a:p>
          <a:p>
            <a:pPr marL="800100" lvl="1" indent="-342900">
              <a:buFont typeface="Arial" panose="020B0604020202020204" pitchFamily="34" charset="0"/>
              <a:buChar char="•"/>
            </a:pPr>
            <a:r>
              <a:rPr lang="en-US" dirty="0"/>
              <a:t>Zero-shot learning: tell the model to do stuff</a:t>
            </a:r>
          </a:p>
          <a:p>
            <a:pPr marL="800100" lvl="1" indent="-342900">
              <a:buFont typeface="Arial" panose="020B0604020202020204" pitchFamily="34" charset="0"/>
              <a:buChar char="•"/>
            </a:pPr>
            <a:r>
              <a:rPr lang="en-US" dirty="0"/>
              <a:t>Few-shot learning: give a few examples first</a:t>
            </a:r>
          </a:p>
          <a:p>
            <a:endParaRPr lang="en-US" dirty="0"/>
          </a:p>
          <a:p>
            <a:r>
              <a:rPr lang="en-US" dirty="0"/>
              <a:t>Is there more to it? (yes)</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DB142E0-197F-BC4D-216F-8F8C1015C7BC}"/>
              </a:ext>
            </a:extLst>
          </p:cNvPr>
          <p:cNvSpPr>
            <a:spLocks noGrp="1"/>
          </p:cNvSpPr>
          <p:nvPr>
            <p:ph type="sldNum" sz="quarter" idx="13"/>
          </p:nvPr>
        </p:nvSpPr>
        <p:spPr/>
        <p:txBody>
          <a:bodyPr/>
          <a:lstStyle/>
          <a:p>
            <a:fld id="{F9DACE89-5049-9D42-8713-0737A9D7485F}" type="slidenum">
              <a:rPr lang="en-US" smtClean="0"/>
              <a:pPr/>
              <a:t>2</a:t>
            </a:fld>
            <a:endParaRPr lang="en-US" dirty="0"/>
          </a:p>
        </p:txBody>
      </p:sp>
    </p:spTree>
    <p:extLst>
      <p:ext uri="{BB962C8B-B14F-4D97-AF65-F5344CB8AC3E}">
        <p14:creationId xmlns:p14="http://schemas.microsoft.com/office/powerpoint/2010/main" val="85392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AFB3-2103-7C96-90A5-1EB1646651B2}"/>
              </a:ext>
            </a:extLst>
          </p:cNvPr>
          <p:cNvSpPr>
            <a:spLocks noGrp="1"/>
          </p:cNvSpPr>
          <p:nvPr>
            <p:ph type="title"/>
          </p:nvPr>
        </p:nvSpPr>
        <p:spPr/>
        <p:txBody>
          <a:bodyPr/>
          <a:lstStyle/>
          <a:p>
            <a:r>
              <a:rPr lang="en-US" dirty="0"/>
              <a:t>Do as I Can, Not as I Say</a:t>
            </a:r>
          </a:p>
        </p:txBody>
      </p:sp>
      <p:sp>
        <p:nvSpPr>
          <p:cNvPr id="3" name="Text Placeholder 2">
            <a:extLst>
              <a:ext uri="{FF2B5EF4-FFF2-40B4-BE49-F238E27FC236}">
                <a16:creationId xmlns:a16="http://schemas.microsoft.com/office/drawing/2014/main" id="{B7D54263-319D-C5C2-BE68-8C7A37A89B8F}"/>
              </a:ext>
            </a:extLst>
          </p:cNvPr>
          <p:cNvSpPr>
            <a:spLocks noGrp="1"/>
          </p:cNvSpPr>
          <p:nvPr>
            <p:ph type="body" sz="quarter" idx="10"/>
          </p:nvPr>
        </p:nvSpPr>
        <p:spPr>
          <a:xfrm>
            <a:off x="1219200" y="1828800"/>
            <a:ext cx="6535340" cy="3657600"/>
          </a:xfrm>
        </p:spPr>
        <p:txBody>
          <a:bodyPr/>
          <a:lstStyle/>
          <a:p>
            <a:r>
              <a:rPr lang="en-US" b="1" dirty="0"/>
              <a:t>Basic idea</a:t>
            </a:r>
            <a:r>
              <a:rPr lang="en-US" dirty="0"/>
              <a:t>: Use the LLM to rank the possible actions a robot can do, based on verbal description of those actions (and the situation). </a:t>
            </a:r>
            <a:endParaRPr lang="en-US" b="1" dirty="0"/>
          </a:p>
        </p:txBody>
      </p:sp>
      <p:sp>
        <p:nvSpPr>
          <p:cNvPr id="4" name="Slide Number Placeholder 3">
            <a:extLst>
              <a:ext uri="{FF2B5EF4-FFF2-40B4-BE49-F238E27FC236}">
                <a16:creationId xmlns:a16="http://schemas.microsoft.com/office/drawing/2014/main" id="{E315AE0B-5CBD-E89D-E6C6-196848939657}"/>
              </a:ext>
            </a:extLst>
          </p:cNvPr>
          <p:cNvSpPr>
            <a:spLocks noGrp="1"/>
          </p:cNvSpPr>
          <p:nvPr>
            <p:ph type="sldNum" sz="quarter" idx="13"/>
          </p:nvPr>
        </p:nvSpPr>
        <p:spPr/>
        <p:txBody>
          <a:bodyPr/>
          <a:lstStyle/>
          <a:p>
            <a:fld id="{F9DACE89-5049-9D42-8713-0737A9D7485F}" type="slidenum">
              <a:rPr lang="en-US" smtClean="0"/>
              <a:pPr/>
              <a:t>20</a:t>
            </a:fld>
            <a:endParaRPr lang="en-US" dirty="0"/>
          </a:p>
        </p:txBody>
      </p:sp>
      <p:pic>
        <p:nvPicPr>
          <p:cNvPr id="6" name="Picture 5">
            <a:extLst>
              <a:ext uri="{FF2B5EF4-FFF2-40B4-BE49-F238E27FC236}">
                <a16:creationId xmlns:a16="http://schemas.microsoft.com/office/drawing/2014/main" id="{F70478CC-9674-34ED-BB59-9291A88F8D25}"/>
              </a:ext>
            </a:extLst>
          </p:cNvPr>
          <p:cNvPicPr>
            <a:picLocks noChangeAspect="1"/>
          </p:cNvPicPr>
          <p:nvPr/>
        </p:nvPicPr>
        <p:blipFill>
          <a:blip r:embed="rId3"/>
          <a:stretch>
            <a:fillRect/>
          </a:stretch>
        </p:blipFill>
        <p:spPr>
          <a:xfrm>
            <a:off x="7754540" y="1611517"/>
            <a:ext cx="4285432" cy="1400418"/>
          </a:xfrm>
          <a:prstGeom prst="rect">
            <a:avLst/>
          </a:prstGeom>
        </p:spPr>
      </p:pic>
      <p:pic>
        <p:nvPicPr>
          <p:cNvPr id="8" name="Picture 7">
            <a:extLst>
              <a:ext uri="{FF2B5EF4-FFF2-40B4-BE49-F238E27FC236}">
                <a16:creationId xmlns:a16="http://schemas.microsoft.com/office/drawing/2014/main" id="{8E28E279-1CC6-4B5C-4B51-2133486F76FC}"/>
              </a:ext>
            </a:extLst>
          </p:cNvPr>
          <p:cNvPicPr>
            <a:picLocks noChangeAspect="1"/>
          </p:cNvPicPr>
          <p:nvPr/>
        </p:nvPicPr>
        <p:blipFill>
          <a:blip r:embed="rId4"/>
          <a:stretch>
            <a:fillRect/>
          </a:stretch>
        </p:blipFill>
        <p:spPr>
          <a:xfrm>
            <a:off x="219075" y="3089046"/>
            <a:ext cx="11553825" cy="3571674"/>
          </a:xfrm>
          <a:prstGeom prst="rect">
            <a:avLst/>
          </a:prstGeom>
        </p:spPr>
      </p:pic>
    </p:spTree>
    <p:extLst>
      <p:ext uri="{BB962C8B-B14F-4D97-AF65-F5344CB8AC3E}">
        <p14:creationId xmlns:p14="http://schemas.microsoft.com/office/powerpoint/2010/main" val="166547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0963-0684-A029-34AF-15E9C620F97C}"/>
              </a:ext>
            </a:extLst>
          </p:cNvPr>
          <p:cNvSpPr>
            <a:spLocks noGrp="1"/>
          </p:cNvSpPr>
          <p:nvPr>
            <p:ph type="title"/>
          </p:nvPr>
        </p:nvSpPr>
        <p:spPr/>
        <p:txBody>
          <a:bodyPr/>
          <a:lstStyle/>
          <a:p>
            <a:r>
              <a:rPr lang="en-US" dirty="0" err="1"/>
              <a:t>ReAct</a:t>
            </a:r>
            <a:endParaRPr lang="en-US" dirty="0"/>
          </a:p>
        </p:txBody>
      </p:sp>
      <p:sp>
        <p:nvSpPr>
          <p:cNvPr id="3" name="Text Placeholder 2">
            <a:extLst>
              <a:ext uri="{FF2B5EF4-FFF2-40B4-BE49-F238E27FC236}">
                <a16:creationId xmlns:a16="http://schemas.microsoft.com/office/drawing/2014/main" id="{299FEF0D-E1FF-BFD7-EDFE-867A48BAF265}"/>
              </a:ext>
            </a:extLst>
          </p:cNvPr>
          <p:cNvSpPr>
            <a:spLocks noGrp="1"/>
          </p:cNvSpPr>
          <p:nvPr>
            <p:ph type="body" sz="quarter" idx="10"/>
          </p:nvPr>
        </p:nvSpPr>
        <p:spPr>
          <a:xfrm>
            <a:off x="1219200" y="1828800"/>
            <a:ext cx="6772275" cy="3657600"/>
          </a:xfrm>
        </p:spPr>
        <p:txBody>
          <a:bodyPr/>
          <a:lstStyle/>
          <a:p>
            <a:r>
              <a:rPr lang="en-US" b="1" dirty="0"/>
              <a:t>Basic idea</a:t>
            </a:r>
            <a:r>
              <a:rPr lang="en-US" dirty="0"/>
              <a:t>: Use something like chain-of-thought prompting to show the robot how to ask questions about its environment and then take actions based on the answers. </a:t>
            </a:r>
            <a:endParaRPr lang="en-US" b="1" dirty="0"/>
          </a:p>
        </p:txBody>
      </p:sp>
      <p:sp>
        <p:nvSpPr>
          <p:cNvPr id="4" name="Slide Number Placeholder 3">
            <a:extLst>
              <a:ext uri="{FF2B5EF4-FFF2-40B4-BE49-F238E27FC236}">
                <a16:creationId xmlns:a16="http://schemas.microsoft.com/office/drawing/2014/main" id="{8DC77254-2EAA-C1EF-E033-CDD05E04FD58}"/>
              </a:ext>
            </a:extLst>
          </p:cNvPr>
          <p:cNvSpPr>
            <a:spLocks noGrp="1"/>
          </p:cNvSpPr>
          <p:nvPr>
            <p:ph type="sldNum" sz="quarter" idx="13"/>
          </p:nvPr>
        </p:nvSpPr>
        <p:spPr/>
        <p:txBody>
          <a:bodyPr/>
          <a:lstStyle/>
          <a:p>
            <a:fld id="{F9DACE89-5049-9D42-8713-0737A9D7485F}" type="slidenum">
              <a:rPr lang="en-US" smtClean="0"/>
              <a:pPr/>
              <a:t>21</a:t>
            </a:fld>
            <a:endParaRPr lang="en-US" dirty="0"/>
          </a:p>
        </p:txBody>
      </p:sp>
      <p:pic>
        <p:nvPicPr>
          <p:cNvPr id="6" name="Picture 5">
            <a:extLst>
              <a:ext uri="{FF2B5EF4-FFF2-40B4-BE49-F238E27FC236}">
                <a16:creationId xmlns:a16="http://schemas.microsoft.com/office/drawing/2014/main" id="{1C06A4B0-2E1F-4550-72EC-05AE0D3F6691}"/>
              </a:ext>
            </a:extLst>
          </p:cNvPr>
          <p:cNvPicPr>
            <a:picLocks noChangeAspect="1"/>
          </p:cNvPicPr>
          <p:nvPr/>
        </p:nvPicPr>
        <p:blipFill>
          <a:blip r:embed="rId3"/>
          <a:stretch>
            <a:fillRect/>
          </a:stretch>
        </p:blipFill>
        <p:spPr>
          <a:xfrm>
            <a:off x="1847257" y="3055760"/>
            <a:ext cx="8497486" cy="3620005"/>
          </a:xfrm>
          <a:prstGeom prst="rect">
            <a:avLst/>
          </a:prstGeom>
        </p:spPr>
      </p:pic>
      <p:pic>
        <p:nvPicPr>
          <p:cNvPr id="8" name="Picture 7">
            <a:extLst>
              <a:ext uri="{FF2B5EF4-FFF2-40B4-BE49-F238E27FC236}">
                <a16:creationId xmlns:a16="http://schemas.microsoft.com/office/drawing/2014/main" id="{015B177A-E49B-1515-4B77-72ADFF51CBE9}"/>
              </a:ext>
            </a:extLst>
          </p:cNvPr>
          <p:cNvPicPr>
            <a:picLocks noChangeAspect="1"/>
          </p:cNvPicPr>
          <p:nvPr/>
        </p:nvPicPr>
        <p:blipFill>
          <a:blip r:embed="rId4"/>
          <a:stretch>
            <a:fillRect/>
          </a:stretch>
        </p:blipFill>
        <p:spPr>
          <a:xfrm>
            <a:off x="8067675" y="1530676"/>
            <a:ext cx="4011211" cy="1401687"/>
          </a:xfrm>
          <a:prstGeom prst="rect">
            <a:avLst/>
          </a:prstGeom>
        </p:spPr>
      </p:pic>
    </p:spTree>
    <p:extLst>
      <p:ext uri="{BB962C8B-B14F-4D97-AF65-F5344CB8AC3E}">
        <p14:creationId xmlns:p14="http://schemas.microsoft.com/office/powerpoint/2010/main" val="252275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44CD-C11C-33CE-7DFC-EDEEE0FE86F6}"/>
              </a:ext>
            </a:extLst>
          </p:cNvPr>
          <p:cNvSpPr>
            <a:spLocks noGrp="1"/>
          </p:cNvSpPr>
          <p:nvPr>
            <p:ph type="title"/>
          </p:nvPr>
        </p:nvSpPr>
        <p:spPr/>
        <p:txBody>
          <a:bodyPr/>
          <a:lstStyle/>
          <a:p>
            <a:r>
              <a:rPr lang="en-US" dirty="0"/>
              <a:t>Boring output</a:t>
            </a:r>
          </a:p>
        </p:txBody>
      </p:sp>
      <p:sp>
        <p:nvSpPr>
          <p:cNvPr id="3" name="Text Placeholder 2">
            <a:extLst>
              <a:ext uri="{FF2B5EF4-FFF2-40B4-BE49-F238E27FC236}">
                <a16:creationId xmlns:a16="http://schemas.microsoft.com/office/drawing/2014/main" id="{928CD38E-8D1E-BDC0-4046-1A33202257BD}"/>
              </a:ext>
            </a:extLst>
          </p:cNvPr>
          <p:cNvSpPr>
            <a:spLocks noGrp="1"/>
          </p:cNvSpPr>
          <p:nvPr>
            <p:ph type="body" sz="quarter" idx="10"/>
          </p:nvPr>
        </p:nvSpPr>
        <p:spPr/>
        <p:txBody>
          <a:bodyPr/>
          <a:lstStyle/>
          <a:p>
            <a:r>
              <a:rPr lang="en-US" dirty="0"/>
              <a:t>Another flaw of LLMs is that they produce </a:t>
            </a:r>
            <a:r>
              <a:rPr lang="en-US" b="1" dirty="0"/>
              <a:t>boring output</a:t>
            </a:r>
            <a:r>
              <a:rPr lang="en-US" dirty="0"/>
              <a:t> a lot of the time.</a:t>
            </a:r>
          </a:p>
          <a:p>
            <a:pPr marL="342900" indent="-342900">
              <a:buFont typeface="Arial" panose="020B0604020202020204" pitchFamily="34" charset="0"/>
              <a:buChar char="•"/>
            </a:pPr>
            <a:r>
              <a:rPr lang="en-US" dirty="0"/>
              <a:t>Because, </a:t>
            </a:r>
            <a:r>
              <a:rPr lang="en-US" i="1" dirty="0"/>
              <a:t>again</a:t>
            </a:r>
            <a:r>
              <a:rPr lang="en-US" dirty="0"/>
              <a:t>, they are designed for linguistic likelihood, not interestingness!</a:t>
            </a:r>
          </a:p>
          <a:p>
            <a:endParaRPr lang="en-US" dirty="0"/>
          </a:p>
          <a:p>
            <a:endParaRPr lang="en-US" dirty="0"/>
          </a:p>
        </p:txBody>
      </p:sp>
      <p:sp>
        <p:nvSpPr>
          <p:cNvPr id="4" name="Slide Number Placeholder 3">
            <a:extLst>
              <a:ext uri="{FF2B5EF4-FFF2-40B4-BE49-F238E27FC236}">
                <a16:creationId xmlns:a16="http://schemas.microsoft.com/office/drawing/2014/main" id="{0A524113-1339-9817-1FE2-30F0650F44EF}"/>
              </a:ext>
            </a:extLst>
          </p:cNvPr>
          <p:cNvSpPr>
            <a:spLocks noGrp="1"/>
          </p:cNvSpPr>
          <p:nvPr>
            <p:ph type="sldNum" sz="quarter" idx="13"/>
          </p:nvPr>
        </p:nvSpPr>
        <p:spPr/>
        <p:txBody>
          <a:bodyPr/>
          <a:lstStyle/>
          <a:p>
            <a:fld id="{F9DACE89-5049-9D42-8713-0737A9D7485F}" type="slidenum">
              <a:rPr lang="en-US" smtClean="0"/>
              <a:pPr/>
              <a:t>22</a:t>
            </a:fld>
            <a:endParaRPr lang="en-US" dirty="0"/>
          </a:p>
        </p:txBody>
      </p:sp>
      <p:pic>
        <p:nvPicPr>
          <p:cNvPr id="6" name="Picture 5">
            <a:extLst>
              <a:ext uri="{FF2B5EF4-FFF2-40B4-BE49-F238E27FC236}">
                <a16:creationId xmlns:a16="http://schemas.microsoft.com/office/drawing/2014/main" id="{E9EA5736-2A0F-68A4-C40A-624FAD73CB1F}"/>
              </a:ext>
            </a:extLst>
          </p:cNvPr>
          <p:cNvPicPr>
            <a:picLocks noChangeAspect="1"/>
          </p:cNvPicPr>
          <p:nvPr/>
        </p:nvPicPr>
        <p:blipFill>
          <a:blip r:embed="rId2"/>
          <a:stretch>
            <a:fillRect/>
          </a:stretch>
        </p:blipFill>
        <p:spPr>
          <a:xfrm>
            <a:off x="2695100" y="3038374"/>
            <a:ext cx="6801799" cy="1448002"/>
          </a:xfrm>
          <a:prstGeom prst="rect">
            <a:avLst/>
          </a:prstGeom>
          <a:ln>
            <a:solidFill>
              <a:schemeClr val="tx1"/>
            </a:solidFill>
          </a:ln>
        </p:spPr>
      </p:pic>
      <p:sp>
        <p:nvSpPr>
          <p:cNvPr id="7" name="TextBox 6">
            <a:extLst>
              <a:ext uri="{FF2B5EF4-FFF2-40B4-BE49-F238E27FC236}">
                <a16:creationId xmlns:a16="http://schemas.microsoft.com/office/drawing/2014/main" id="{37D6DD30-B4DA-7B0F-7F3E-4C123B791E40}"/>
              </a:ext>
            </a:extLst>
          </p:cNvPr>
          <p:cNvSpPr txBox="1"/>
          <p:nvPr/>
        </p:nvSpPr>
        <p:spPr>
          <a:xfrm>
            <a:off x="4490776" y="4543938"/>
            <a:ext cx="2862543" cy="276999"/>
          </a:xfrm>
          <a:prstGeom prst="rect">
            <a:avLst/>
          </a:prstGeom>
          <a:noFill/>
        </p:spPr>
        <p:txBody>
          <a:bodyPr wrap="square">
            <a:spAutoFit/>
          </a:bodyPr>
          <a:lstStyle/>
          <a:p>
            <a:r>
              <a:rPr lang="en-US" sz="1200" dirty="0" err="1"/>
              <a:t>OpenAI</a:t>
            </a:r>
            <a:r>
              <a:rPr lang="en-US" sz="1200" dirty="0"/>
              <a:t> playground; text-davinci-003</a:t>
            </a:r>
          </a:p>
        </p:txBody>
      </p:sp>
    </p:spTree>
    <p:extLst>
      <p:ext uri="{BB962C8B-B14F-4D97-AF65-F5344CB8AC3E}">
        <p14:creationId xmlns:p14="http://schemas.microsoft.com/office/powerpoint/2010/main" val="151216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A6CA-5916-7E37-0FA3-BF5FA9731657}"/>
              </a:ext>
            </a:extLst>
          </p:cNvPr>
          <p:cNvSpPr>
            <a:spLocks noGrp="1"/>
          </p:cNvSpPr>
          <p:nvPr>
            <p:ph type="title"/>
          </p:nvPr>
        </p:nvSpPr>
        <p:spPr/>
        <p:txBody>
          <a:bodyPr/>
          <a:lstStyle/>
          <a:p>
            <a:r>
              <a:rPr lang="en-US" dirty="0"/>
              <a:t>Scientific innovation in biomedicine</a:t>
            </a:r>
          </a:p>
        </p:txBody>
      </p:sp>
      <p:sp>
        <p:nvSpPr>
          <p:cNvPr id="3" name="Text Placeholder 2">
            <a:extLst>
              <a:ext uri="{FF2B5EF4-FFF2-40B4-BE49-F238E27FC236}">
                <a16:creationId xmlns:a16="http://schemas.microsoft.com/office/drawing/2014/main" id="{E8AFFC36-7D18-E148-31E8-D3467D69C4C4}"/>
              </a:ext>
            </a:extLst>
          </p:cNvPr>
          <p:cNvSpPr>
            <a:spLocks noGrp="1"/>
          </p:cNvSpPr>
          <p:nvPr>
            <p:ph type="body" sz="quarter" idx="10"/>
          </p:nvPr>
        </p:nvSpPr>
        <p:spPr>
          <a:xfrm>
            <a:off x="1219200" y="1828800"/>
            <a:ext cx="6534150" cy="3657600"/>
          </a:xfrm>
        </p:spPr>
        <p:txBody>
          <a:bodyPr/>
          <a:lstStyle/>
          <a:p>
            <a:r>
              <a:rPr lang="en-US" b="1" dirty="0"/>
              <a:t>Basic idea</a:t>
            </a:r>
            <a:r>
              <a:rPr lang="en-US" dirty="0"/>
              <a:t>: Ask </a:t>
            </a:r>
            <a:r>
              <a:rPr lang="en-US" dirty="0" err="1"/>
              <a:t>ChatGPT</a:t>
            </a:r>
            <a:r>
              <a:rPr lang="en-US" dirty="0"/>
              <a:t> to create research ideas for gastroenterology</a:t>
            </a:r>
          </a:p>
          <a:p>
            <a:endParaRPr lang="en-US" dirty="0"/>
          </a:p>
          <a:p>
            <a:r>
              <a:rPr lang="en-US" dirty="0"/>
              <a:t>Ideas were relevant and coherent… but unoriginal!</a:t>
            </a:r>
          </a:p>
        </p:txBody>
      </p:sp>
      <p:sp>
        <p:nvSpPr>
          <p:cNvPr id="4" name="Slide Number Placeholder 3">
            <a:extLst>
              <a:ext uri="{FF2B5EF4-FFF2-40B4-BE49-F238E27FC236}">
                <a16:creationId xmlns:a16="http://schemas.microsoft.com/office/drawing/2014/main" id="{28D7CCC4-3E94-D042-BBDE-BB8DB05BB6E4}"/>
              </a:ext>
            </a:extLst>
          </p:cNvPr>
          <p:cNvSpPr>
            <a:spLocks noGrp="1"/>
          </p:cNvSpPr>
          <p:nvPr>
            <p:ph type="sldNum" sz="quarter" idx="13"/>
          </p:nvPr>
        </p:nvSpPr>
        <p:spPr>
          <a:xfrm>
            <a:off x="8553619" y="6350000"/>
            <a:ext cx="2847392" cy="365125"/>
          </a:xfrm>
        </p:spPr>
        <p:txBody>
          <a:bodyPr/>
          <a:lstStyle/>
          <a:p>
            <a:fld id="{F9DACE89-5049-9D42-8713-0737A9D7485F}" type="slidenum">
              <a:rPr lang="en-US" smtClean="0"/>
              <a:pPr/>
              <a:t>23</a:t>
            </a:fld>
            <a:endParaRPr lang="en-US" dirty="0"/>
          </a:p>
        </p:txBody>
      </p:sp>
      <p:pic>
        <p:nvPicPr>
          <p:cNvPr id="6" name="Picture 5">
            <a:extLst>
              <a:ext uri="{FF2B5EF4-FFF2-40B4-BE49-F238E27FC236}">
                <a16:creationId xmlns:a16="http://schemas.microsoft.com/office/drawing/2014/main" id="{7CC8CA04-B78F-1CFA-61E6-AF2E84AF7FC4}"/>
              </a:ext>
            </a:extLst>
          </p:cNvPr>
          <p:cNvPicPr>
            <a:picLocks noChangeAspect="1"/>
          </p:cNvPicPr>
          <p:nvPr/>
        </p:nvPicPr>
        <p:blipFill>
          <a:blip r:embed="rId3"/>
          <a:stretch>
            <a:fillRect/>
          </a:stretch>
        </p:blipFill>
        <p:spPr>
          <a:xfrm>
            <a:off x="7831617" y="1575420"/>
            <a:ext cx="4291396" cy="1472611"/>
          </a:xfrm>
          <a:prstGeom prst="rect">
            <a:avLst/>
          </a:prstGeom>
          <a:ln>
            <a:solidFill>
              <a:schemeClr val="tx1"/>
            </a:solidFill>
          </a:ln>
        </p:spPr>
      </p:pic>
      <p:pic>
        <p:nvPicPr>
          <p:cNvPr id="8" name="Picture 7">
            <a:extLst>
              <a:ext uri="{FF2B5EF4-FFF2-40B4-BE49-F238E27FC236}">
                <a16:creationId xmlns:a16="http://schemas.microsoft.com/office/drawing/2014/main" id="{34602652-8AE5-AFC4-1D31-047F8587E82A}"/>
              </a:ext>
            </a:extLst>
          </p:cNvPr>
          <p:cNvPicPr>
            <a:picLocks noChangeAspect="1"/>
          </p:cNvPicPr>
          <p:nvPr/>
        </p:nvPicPr>
        <p:blipFill>
          <a:blip r:embed="rId4"/>
          <a:stretch>
            <a:fillRect/>
          </a:stretch>
        </p:blipFill>
        <p:spPr>
          <a:xfrm>
            <a:off x="6998808" y="3513914"/>
            <a:ext cx="5022930" cy="3201211"/>
          </a:xfrm>
          <a:prstGeom prst="rect">
            <a:avLst/>
          </a:prstGeom>
        </p:spPr>
      </p:pic>
      <p:pic>
        <p:nvPicPr>
          <p:cNvPr id="10" name="Picture 9">
            <a:extLst>
              <a:ext uri="{FF2B5EF4-FFF2-40B4-BE49-F238E27FC236}">
                <a16:creationId xmlns:a16="http://schemas.microsoft.com/office/drawing/2014/main" id="{BAEE98D9-917B-C63F-6B88-FA40915A33A8}"/>
              </a:ext>
            </a:extLst>
          </p:cNvPr>
          <p:cNvPicPr>
            <a:picLocks noChangeAspect="1"/>
          </p:cNvPicPr>
          <p:nvPr/>
        </p:nvPicPr>
        <p:blipFill>
          <a:blip r:embed="rId5"/>
          <a:stretch>
            <a:fillRect/>
          </a:stretch>
        </p:blipFill>
        <p:spPr>
          <a:xfrm>
            <a:off x="385479" y="4300287"/>
            <a:ext cx="6535062" cy="1800476"/>
          </a:xfrm>
          <a:prstGeom prst="rect">
            <a:avLst/>
          </a:prstGeom>
        </p:spPr>
      </p:pic>
    </p:spTree>
    <p:extLst>
      <p:ext uri="{BB962C8B-B14F-4D97-AF65-F5344CB8AC3E}">
        <p14:creationId xmlns:p14="http://schemas.microsoft.com/office/powerpoint/2010/main" val="200053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3ACB-2350-9575-D363-318AD0364D54}"/>
              </a:ext>
            </a:extLst>
          </p:cNvPr>
          <p:cNvSpPr>
            <a:spLocks noGrp="1"/>
          </p:cNvSpPr>
          <p:nvPr>
            <p:ph type="title"/>
          </p:nvPr>
        </p:nvSpPr>
        <p:spPr/>
        <p:txBody>
          <a:bodyPr/>
          <a:lstStyle/>
          <a:p>
            <a:r>
              <a:rPr lang="en-US" dirty="0"/>
              <a:t>Biased output</a:t>
            </a:r>
          </a:p>
        </p:txBody>
      </p:sp>
      <p:sp>
        <p:nvSpPr>
          <p:cNvPr id="3" name="Text Placeholder 2">
            <a:extLst>
              <a:ext uri="{FF2B5EF4-FFF2-40B4-BE49-F238E27FC236}">
                <a16:creationId xmlns:a16="http://schemas.microsoft.com/office/drawing/2014/main" id="{C11AA04F-6924-54BF-5564-47C080F74E68}"/>
              </a:ext>
            </a:extLst>
          </p:cNvPr>
          <p:cNvSpPr>
            <a:spLocks noGrp="1"/>
          </p:cNvSpPr>
          <p:nvPr>
            <p:ph type="body" sz="quarter" idx="10"/>
          </p:nvPr>
        </p:nvSpPr>
        <p:spPr/>
        <p:txBody>
          <a:bodyPr/>
          <a:lstStyle/>
          <a:p>
            <a:r>
              <a:rPr lang="en-US" dirty="0"/>
              <a:t>Large language models are known to </a:t>
            </a:r>
            <a:r>
              <a:rPr lang="en-US" b="1" dirty="0"/>
              <a:t>encode bias</a:t>
            </a:r>
            <a:r>
              <a:rPr lang="en-US" dirty="0"/>
              <a:t>. </a:t>
            </a:r>
          </a:p>
          <a:p>
            <a:endParaRPr lang="en-US" dirty="0"/>
          </a:p>
          <a:p>
            <a:r>
              <a:rPr lang="en-US" dirty="0"/>
              <a:t>It’s a whole thing that merits its own discussion (which we’ll get to).</a:t>
            </a:r>
          </a:p>
          <a:p>
            <a:endParaRPr lang="en-US" dirty="0"/>
          </a:p>
          <a:p>
            <a:endParaRPr lang="en-US" dirty="0"/>
          </a:p>
        </p:txBody>
      </p:sp>
      <p:sp>
        <p:nvSpPr>
          <p:cNvPr id="4" name="Slide Number Placeholder 3">
            <a:extLst>
              <a:ext uri="{FF2B5EF4-FFF2-40B4-BE49-F238E27FC236}">
                <a16:creationId xmlns:a16="http://schemas.microsoft.com/office/drawing/2014/main" id="{01E7C20D-68F0-F20E-7308-7CB6AC00E0C7}"/>
              </a:ext>
            </a:extLst>
          </p:cNvPr>
          <p:cNvSpPr>
            <a:spLocks noGrp="1"/>
          </p:cNvSpPr>
          <p:nvPr>
            <p:ph type="sldNum" sz="quarter" idx="13"/>
          </p:nvPr>
        </p:nvSpPr>
        <p:spPr/>
        <p:txBody>
          <a:bodyPr/>
          <a:lstStyle/>
          <a:p>
            <a:fld id="{F9DACE89-5049-9D42-8713-0737A9D7485F}" type="slidenum">
              <a:rPr lang="en-US" smtClean="0"/>
              <a:pPr/>
              <a:t>24</a:t>
            </a:fld>
            <a:endParaRPr lang="en-US" dirty="0"/>
          </a:p>
        </p:txBody>
      </p:sp>
    </p:spTree>
    <p:extLst>
      <p:ext uri="{BB962C8B-B14F-4D97-AF65-F5344CB8AC3E}">
        <p14:creationId xmlns:p14="http://schemas.microsoft.com/office/powerpoint/2010/main" val="64788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48C0-81B1-7441-3359-100413654591}"/>
              </a:ext>
            </a:extLst>
          </p:cNvPr>
          <p:cNvSpPr>
            <a:spLocks noGrp="1"/>
          </p:cNvSpPr>
          <p:nvPr>
            <p:ph type="title"/>
          </p:nvPr>
        </p:nvSpPr>
        <p:spPr/>
        <p:txBody>
          <a:bodyPr/>
          <a:lstStyle/>
          <a:p>
            <a:r>
              <a:rPr lang="en-US" dirty="0"/>
              <a:t>Concluding thoughts</a:t>
            </a:r>
          </a:p>
        </p:txBody>
      </p:sp>
      <p:sp>
        <p:nvSpPr>
          <p:cNvPr id="3" name="Text Placeholder 2">
            <a:extLst>
              <a:ext uri="{FF2B5EF4-FFF2-40B4-BE49-F238E27FC236}">
                <a16:creationId xmlns:a16="http://schemas.microsoft.com/office/drawing/2014/main" id="{9A11C658-85E1-E640-6F1A-3E73146C5C96}"/>
              </a:ext>
            </a:extLst>
          </p:cNvPr>
          <p:cNvSpPr>
            <a:spLocks noGrp="1"/>
          </p:cNvSpPr>
          <p:nvPr>
            <p:ph type="body" sz="quarter" idx="10"/>
          </p:nvPr>
        </p:nvSpPr>
        <p:spPr>
          <a:xfrm>
            <a:off x="1219199" y="1828799"/>
            <a:ext cx="8601075" cy="4333875"/>
          </a:xfrm>
        </p:spPr>
        <p:txBody>
          <a:bodyPr/>
          <a:lstStyle/>
          <a:p>
            <a:r>
              <a:rPr lang="en-US" b="1" dirty="0"/>
              <a:t>Various problems:</a:t>
            </a:r>
          </a:p>
          <a:p>
            <a:pPr marL="342900" indent="-342900">
              <a:buFont typeface="Arial" panose="020B0604020202020204" pitchFamily="34" charset="0"/>
              <a:buChar char="•"/>
            </a:pPr>
            <a:r>
              <a:rPr lang="en-US" dirty="0"/>
              <a:t>Hallucination</a:t>
            </a:r>
          </a:p>
          <a:p>
            <a:pPr marL="342900" indent="-342900">
              <a:buFont typeface="Arial" panose="020B0604020202020204" pitchFamily="34" charset="0"/>
              <a:buChar char="•"/>
            </a:pPr>
            <a:r>
              <a:rPr lang="en-US" dirty="0"/>
              <a:t>Reasoning errors</a:t>
            </a:r>
          </a:p>
          <a:p>
            <a:pPr marL="342900" indent="-342900">
              <a:buFont typeface="Arial" panose="020B0604020202020204" pitchFamily="34" charset="0"/>
              <a:buChar char="•"/>
            </a:pPr>
            <a:r>
              <a:rPr lang="en-US" dirty="0"/>
              <a:t>Ungrounded outputs</a:t>
            </a:r>
          </a:p>
          <a:p>
            <a:pPr marL="800100" lvl="1" indent="-342900">
              <a:buFont typeface="Arial" panose="020B0604020202020204" pitchFamily="34" charset="0"/>
              <a:buChar char="•"/>
            </a:pPr>
            <a:r>
              <a:rPr lang="en-US" dirty="0"/>
              <a:t>Problem for robotics</a:t>
            </a:r>
          </a:p>
          <a:p>
            <a:pPr marL="342900" indent="-342900">
              <a:buFont typeface="Arial" panose="020B0604020202020204" pitchFamily="34" charset="0"/>
              <a:buChar char="•"/>
            </a:pPr>
            <a:r>
              <a:rPr lang="en-US" dirty="0"/>
              <a:t>Boring outputs</a:t>
            </a:r>
          </a:p>
          <a:p>
            <a:pPr marL="342900" indent="-342900">
              <a:buFont typeface="Arial" panose="020B0604020202020204" pitchFamily="34" charset="0"/>
              <a:buChar char="•"/>
            </a:pPr>
            <a:r>
              <a:rPr lang="en-US" dirty="0"/>
              <a:t>Biased outputs</a:t>
            </a:r>
          </a:p>
          <a:p>
            <a:endParaRPr lang="en-US" dirty="0"/>
          </a:p>
          <a:p>
            <a:endParaRPr lang="en-US" dirty="0"/>
          </a:p>
          <a:p>
            <a:endParaRPr lang="en-US" dirty="0"/>
          </a:p>
          <a:p>
            <a:r>
              <a:rPr lang="en-US" dirty="0"/>
              <a:t>This is the research/business frontier! </a:t>
            </a:r>
          </a:p>
          <a:p>
            <a:endParaRPr lang="en-US" dirty="0"/>
          </a:p>
        </p:txBody>
      </p:sp>
      <p:sp>
        <p:nvSpPr>
          <p:cNvPr id="4" name="Slide Number Placeholder 3">
            <a:extLst>
              <a:ext uri="{FF2B5EF4-FFF2-40B4-BE49-F238E27FC236}">
                <a16:creationId xmlns:a16="http://schemas.microsoft.com/office/drawing/2014/main" id="{B1BB58F2-6BC6-921F-8425-1DFA76C43265}"/>
              </a:ext>
            </a:extLst>
          </p:cNvPr>
          <p:cNvSpPr>
            <a:spLocks noGrp="1"/>
          </p:cNvSpPr>
          <p:nvPr>
            <p:ph type="sldNum" sz="quarter" idx="13"/>
          </p:nvPr>
        </p:nvSpPr>
        <p:spPr/>
        <p:txBody>
          <a:bodyPr/>
          <a:lstStyle/>
          <a:p>
            <a:fld id="{F9DACE89-5049-9D42-8713-0737A9D7485F}" type="slidenum">
              <a:rPr lang="en-US" smtClean="0"/>
              <a:pPr/>
              <a:t>25</a:t>
            </a:fld>
            <a:endParaRPr lang="en-US" dirty="0"/>
          </a:p>
        </p:txBody>
      </p:sp>
      <p:sp>
        <p:nvSpPr>
          <p:cNvPr id="5" name="Text Placeholder 2">
            <a:extLst>
              <a:ext uri="{FF2B5EF4-FFF2-40B4-BE49-F238E27FC236}">
                <a16:creationId xmlns:a16="http://schemas.microsoft.com/office/drawing/2014/main" id="{BDA7A2E6-CFB6-1CAF-B0E8-1ACC85E22717}"/>
              </a:ext>
            </a:extLst>
          </p:cNvPr>
          <p:cNvSpPr txBox="1">
            <a:spLocks/>
          </p:cNvSpPr>
          <p:nvPr/>
        </p:nvSpPr>
        <p:spPr>
          <a:xfrm>
            <a:off x="4857749" y="1828800"/>
            <a:ext cx="5762625" cy="365760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4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Various approaches:</a:t>
            </a:r>
          </a:p>
          <a:p>
            <a:pPr marL="342900" indent="-342900">
              <a:buFont typeface="Arial" panose="020B0604020202020204" pitchFamily="34" charset="0"/>
              <a:buChar char="•"/>
            </a:pPr>
            <a:r>
              <a:rPr lang="en-US" dirty="0"/>
              <a:t>Retrieval-augmented generation</a:t>
            </a:r>
          </a:p>
          <a:p>
            <a:pPr marL="342900" indent="-342900">
              <a:buFont typeface="Arial" panose="020B0604020202020204" pitchFamily="34" charset="0"/>
              <a:buChar char="•"/>
            </a:pPr>
            <a:r>
              <a:rPr lang="en-US" dirty="0"/>
              <a:t>Atlas</a:t>
            </a:r>
          </a:p>
          <a:p>
            <a:pPr marL="342900" indent="-342900">
              <a:buFont typeface="Arial" panose="020B0604020202020204" pitchFamily="34" charset="0"/>
              <a:buChar char="•"/>
            </a:pPr>
            <a:r>
              <a:rPr lang="en-US" dirty="0"/>
              <a:t>Recitation-augmented generation</a:t>
            </a:r>
          </a:p>
          <a:p>
            <a:pPr marL="342900" indent="-342900">
              <a:buFont typeface="Arial" panose="020B0604020202020204" pitchFamily="34" charset="0"/>
              <a:buChar char="•"/>
            </a:pPr>
            <a:r>
              <a:rPr lang="en-US" dirty="0"/>
              <a:t>Chain of thought prompting</a:t>
            </a:r>
          </a:p>
          <a:p>
            <a:pPr marL="342900" indent="-342900">
              <a:buFont typeface="Arial" panose="020B0604020202020204" pitchFamily="34" charset="0"/>
              <a:buChar char="•"/>
            </a:pPr>
            <a:r>
              <a:rPr lang="en-US" dirty="0"/>
              <a:t>Faithful chain of thought prompting</a:t>
            </a:r>
          </a:p>
          <a:p>
            <a:pPr marL="342900" indent="-342900">
              <a:buFont typeface="Arial" panose="020B0604020202020204" pitchFamily="34" charset="0"/>
              <a:buChar char="•"/>
            </a:pPr>
            <a:r>
              <a:rPr lang="en-US" dirty="0"/>
              <a:t>Do as I Can, not as I Say</a:t>
            </a:r>
          </a:p>
          <a:p>
            <a:pPr marL="342900" indent="-342900">
              <a:buFont typeface="Arial" panose="020B0604020202020204" pitchFamily="34" charset="0"/>
              <a:buChar char="•"/>
            </a:pPr>
            <a:r>
              <a:rPr lang="en-US" dirty="0" err="1"/>
              <a:t>ReAct</a:t>
            </a:r>
            <a:endParaRPr lang="en-US" dirty="0"/>
          </a:p>
          <a:p>
            <a:endParaRPr lang="en-US" dirty="0"/>
          </a:p>
        </p:txBody>
      </p:sp>
    </p:spTree>
    <p:extLst>
      <p:ext uri="{BB962C8B-B14F-4D97-AF65-F5344CB8AC3E}">
        <p14:creationId xmlns:p14="http://schemas.microsoft.com/office/powerpoint/2010/main" val="36478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0A06-A22F-B55F-A038-1BF54ED16EF5}"/>
              </a:ext>
            </a:extLst>
          </p:cNvPr>
          <p:cNvSpPr>
            <a:spLocks noGrp="1"/>
          </p:cNvSpPr>
          <p:nvPr>
            <p:ph type="title"/>
          </p:nvPr>
        </p:nvSpPr>
        <p:spPr/>
        <p:txBody>
          <a:bodyPr/>
          <a:lstStyle/>
          <a:p>
            <a:r>
              <a:rPr lang="en-US" dirty="0"/>
              <a:t>Zero-shot learning</a:t>
            </a:r>
          </a:p>
        </p:txBody>
      </p:sp>
      <p:sp>
        <p:nvSpPr>
          <p:cNvPr id="3" name="Text Placeholder 2">
            <a:extLst>
              <a:ext uri="{FF2B5EF4-FFF2-40B4-BE49-F238E27FC236}">
                <a16:creationId xmlns:a16="http://schemas.microsoft.com/office/drawing/2014/main" id="{FC2AE78D-9602-7CAE-757E-51D312375DE0}"/>
              </a:ext>
            </a:extLst>
          </p:cNvPr>
          <p:cNvSpPr>
            <a:spLocks noGrp="1"/>
          </p:cNvSpPr>
          <p:nvPr>
            <p:ph type="body"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C3D1F5D-2354-1372-A8F3-CB66FEB741B3}"/>
              </a:ext>
            </a:extLst>
          </p:cNvPr>
          <p:cNvSpPr>
            <a:spLocks noGrp="1"/>
          </p:cNvSpPr>
          <p:nvPr>
            <p:ph type="sldNum" sz="quarter" idx="13"/>
          </p:nvPr>
        </p:nvSpPr>
        <p:spPr/>
        <p:txBody>
          <a:bodyPr/>
          <a:lstStyle/>
          <a:p>
            <a:fld id="{F9DACE89-5049-9D42-8713-0737A9D7485F}" type="slidenum">
              <a:rPr lang="en-US" smtClean="0"/>
              <a:pPr/>
              <a:t>3</a:t>
            </a:fld>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4FED8C14-EBA2-D780-4B23-429CA5DF47BA}"/>
              </a:ext>
            </a:extLst>
          </p:cNvPr>
          <p:cNvPicPr>
            <a:picLocks noChangeAspect="1"/>
          </p:cNvPicPr>
          <p:nvPr/>
        </p:nvPicPr>
        <p:blipFill>
          <a:blip r:embed="rId2"/>
          <a:stretch>
            <a:fillRect/>
          </a:stretch>
        </p:blipFill>
        <p:spPr>
          <a:xfrm>
            <a:off x="919162" y="1852613"/>
            <a:ext cx="10353675" cy="3152775"/>
          </a:xfrm>
          <a:prstGeom prst="rect">
            <a:avLst/>
          </a:prstGeom>
        </p:spPr>
      </p:pic>
    </p:spTree>
    <p:extLst>
      <p:ext uri="{BB962C8B-B14F-4D97-AF65-F5344CB8AC3E}">
        <p14:creationId xmlns:p14="http://schemas.microsoft.com/office/powerpoint/2010/main" val="228163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5CAB-CCCE-27CF-F4AE-374645B1ACA8}"/>
              </a:ext>
            </a:extLst>
          </p:cNvPr>
          <p:cNvSpPr>
            <a:spLocks noGrp="1"/>
          </p:cNvSpPr>
          <p:nvPr>
            <p:ph type="title"/>
          </p:nvPr>
        </p:nvSpPr>
        <p:spPr/>
        <p:txBody>
          <a:bodyPr/>
          <a:lstStyle/>
          <a:p>
            <a:r>
              <a:rPr lang="en-US" dirty="0"/>
              <a:t>Few-shot learning</a:t>
            </a:r>
          </a:p>
        </p:txBody>
      </p:sp>
      <p:sp>
        <p:nvSpPr>
          <p:cNvPr id="3" name="Text Placeholder 2">
            <a:extLst>
              <a:ext uri="{FF2B5EF4-FFF2-40B4-BE49-F238E27FC236}">
                <a16:creationId xmlns:a16="http://schemas.microsoft.com/office/drawing/2014/main" id="{B903381D-1FEA-EE2A-F45B-599E94822373}"/>
              </a:ext>
            </a:extLst>
          </p:cNvPr>
          <p:cNvSpPr>
            <a:spLocks noGrp="1"/>
          </p:cNvSpPr>
          <p:nvPr>
            <p:ph type="body" sz="quarter" idx="10"/>
          </p:nvPr>
        </p:nvSpPr>
        <p:spPr/>
        <p:txBody>
          <a:bodyPr/>
          <a:lstStyle/>
          <a:p>
            <a:r>
              <a:rPr lang="en-US" dirty="0"/>
              <a:t>A few examples from papers we’re talking about today</a:t>
            </a:r>
          </a:p>
        </p:txBody>
      </p:sp>
      <p:sp>
        <p:nvSpPr>
          <p:cNvPr id="4" name="Slide Number Placeholder 3">
            <a:extLst>
              <a:ext uri="{FF2B5EF4-FFF2-40B4-BE49-F238E27FC236}">
                <a16:creationId xmlns:a16="http://schemas.microsoft.com/office/drawing/2014/main" id="{A791E2FA-8B54-7BB2-9C42-A401773C4420}"/>
              </a:ext>
            </a:extLst>
          </p:cNvPr>
          <p:cNvSpPr>
            <a:spLocks noGrp="1"/>
          </p:cNvSpPr>
          <p:nvPr>
            <p:ph type="sldNum" sz="quarter" idx="13"/>
          </p:nvPr>
        </p:nvSpPr>
        <p:spPr/>
        <p:txBody>
          <a:bodyPr/>
          <a:lstStyle/>
          <a:p>
            <a:fld id="{F9DACE89-5049-9D42-8713-0737A9D7485F}" type="slidenum">
              <a:rPr lang="en-US" smtClean="0"/>
              <a:pPr/>
              <a:t>4</a:t>
            </a:fld>
            <a:endParaRPr lang="en-US" dirty="0"/>
          </a:p>
        </p:txBody>
      </p:sp>
      <p:pic>
        <p:nvPicPr>
          <p:cNvPr id="6" name="Picture 5">
            <a:extLst>
              <a:ext uri="{FF2B5EF4-FFF2-40B4-BE49-F238E27FC236}">
                <a16:creationId xmlns:a16="http://schemas.microsoft.com/office/drawing/2014/main" id="{0C84A8B7-55CB-2F6C-6239-D5C3F6F53E17}"/>
              </a:ext>
            </a:extLst>
          </p:cNvPr>
          <p:cNvPicPr>
            <a:picLocks noChangeAspect="1"/>
          </p:cNvPicPr>
          <p:nvPr/>
        </p:nvPicPr>
        <p:blipFill>
          <a:blip r:embed="rId3"/>
          <a:stretch>
            <a:fillRect/>
          </a:stretch>
        </p:blipFill>
        <p:spPr>
          <a:xfrm>
            <a:off x="1480957" y="2455572"/>
            <a:ext cx="2581635" cy="3839111"/>
          </a:xfrm>
          <a:prstGeom prst="rect">
            <a:avLst/>
          </a:prstGeom>
        </p:spPr>
      </p:pic>
      <p:pic>
        <p:nvPicPr>
          <p:cNvPr id="8" name="Picture 7">
            <a:extLst>
              <a:ext uri="{FF2B5EF4-FFF2-40B4-BE49-F238E27FC236}">
                <a16:creationId xmlns:a16="http://schemas.microsoft.com/office/drawing/2014/main" id="{8919AF25-ECA6-A619-5D69-9542552BA6B6}"/>
              </a:ext>
            </a:extLst>
          </p:cNvPr>
          <p:cNvPicPr>
            <a:picLocks noChangeAspect="1"/>
          </p:cNvPicPr>
          <p:nvPr/>
        </p:nvPicPr>
        <p:blipFill>
          <a:blip r:embed="rId4"/>
          <a:stretch>
            <a:fillRect/>
          </a:stretch>
        </p:blipFill>
        <p:spPr>
          <a:xfrm>
            <a:off x="4543156" y="2579414"/>
            <a:ext cx="3848637" cy="3591426"/>
          </a:xfrm>
          <a:prstGeom prst="rect">
            <a:avLst/>
          </a:prstGeom>
        </p:spPr>
      </p:pic>
    </p:spTree>
    <p:extLst>
      <p:ext uri="{BB962C8B-B14F-4D97-AF65-F5344CB8AC3E}">
        <p14:creationId xmlns:p14="http://schemas.microsoft.com/office/powerpoint/2010/main" val="144894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BBF0-C25A-27F2-0A62-E470B24DE286}"/>
              </a:ext>
            </a:extLst>
          </p:cNvPr>
          <p:cNvSpPr>
            <a:spLocks noGrp="1"/>
          </p:cNvSpPr>
          <p:nvPr>
            <p:ph type="title"/>
          </p:nvPr>
        </p:nvSpPr>
        <p:spPr/>
        <p:txBody>
          <a:bodyPr/>
          <a:lstStyle/>
          <a:p>
            <a:r>
              <a:rPr lang="en-US" dirty="0"/>
              <a:t>Problems with in-context learning</a:t>
            </a:r>
          </a:p>
        </p:txBody>
      </p:sp>
      <p:sp>
        <p:nvSpPr>
          <p:cNvPr id="3" name="Text Placeholder 2">
            <a:extLst>
              <a:ext uri="{FF2B5EF4-FFF2-40B4-BE49-F238E27FC236}">
                <a16:creationId xmlns:a16="http://schemas.microsoft.com/office/drawing/2014/main" id="{EC3993EF-CD3B-F43D-9C4A-000FE6119040}"/>
              </a:ext>
            </a:extLst>
          </p:cNvPr>
          <p:cNvSpPr>
            <a:spLocks noGrp="1"/>
          </p:cNvSpPr>
          <p:nvPr>
            <p:ph type="body" sz="quarter" idx="10"/>
          </p:nvPr>
        </p:nvSpPr>
        <p:spPr/>
        <p:txBody>
          <a:bodyPr/>
          <a:lstStyle/>
          <a:p>
            <a:r>
              <a:rPr lang="en-US" dirty="0"/>
              <a:t>Ultimately, LLMs produce output that is </a:t>
            </a:r>
            <a:r>
              <a:rPr lang="en-US" b="1" dirty="0"/>
              <a:t>linguistically likely</a:t>
            </a:r>
            <a:r>
              <a:rPr lang="en-US" dirty="0"/>
              <a:t> regardless of what’s actually true, interesting or reasonable. </a:t>
            </a:r>
          </a:p>
          <a:p>
            <a:endParaRPr lang="en-US" dirty="0"/>
          </a:p>
          <a:p>
            <a:r>
              <a:rPr lang="en-US" dirty="0"/>
              <a:t>This leads to a few key issues:</a:t>
            </a:r>
          </a:p>
          <a:p>
            <a:pPr marL="342900" indent="-342900">
              <a:buFont typeface="Arial" panose="020B0604020202020204" pitchFamily="34" charset="0"/>
              <a:buChar char="•"/>
            </a:pPr>
            <a:r>
              <a:rPr lang="en-US" dirty="0"/>
              <a:t>Hallucination</a:t>
            </a:r>
          </a:p>
          <a:p>
            <a:pPr marL="342900" indent="-342900">
              <a:buFont typeface="Arial" panose="020B0604020202020204" pitchFamily="34" charset="0"/>
              <a:buChar char="•"/>
            </a:pPr>
            <a:r>
              <a:rPr lang="en-US" dirty="0"/>
              <a:t>Reasoning errors</a:t>
            </a:r>
          </a:p>
          <a:p>
            <a:pPr marL="342900" indent="-342900">
              <a:buFont typeface="Arial" panose="020B0604020202020204" pitchFamily="34" charset="0"/>
              <a:buChar char="•"/>
            </a:pPr>
            <a:r>
              <a:rPr lang="en-US" dirty="0"/>
              <a:t>Ungrounded outputs</a:t>
            </a:r>
          </a:p>
          <a:p>
            <a:pPr marL="800100" lvl="1" indent="-342900">
              <a:buFont typeface="Arial" panose="020B0604020202020204" pitchFamily="34" charset="0"/>
              <a:buChar char="•"/>
            </a:pPr>
            <a:r>
              <a:rPr lang="en-US" dirty="0"/>
              <a:t>Problem for robotics</a:t>
            </a:r>
          </a:p>
          <a:p>
            <a:pPr marL="342900" indent="-342900">
              <a:buFont typeface="Arial" panose="020B0604020202020204" pitchFamily="34" charset="0"/>
              <a:buChar char="•"/>
            </a:pPr>
            <a:r>
              <a:rPr lang="en-US" dirty="0"/>
              <a:t>Boring outputs</a:t>
            </a:r>
          </a:p>
          <a:p>
            <a:pPr marL="342900" indent="-342900">
              <a:buFont typeface="Arial" panose="020B0604020202020204" pitchFamily="34" charset="0"/>
              <a:buChar char="•"/>
            </a:pPr>
            <a:r>
              <a:rPr lang="en-US" dirty="0"/>
              <a:t>Biased outputs</a:t>
            </a:r>
          </a:p>
          <a:p>
            <a:pPr marL="800100" lvl="1"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4CC8E32-226B-23F5-5A9D-8C8D7DB7F11B}"/>
              </a:ext>
            </a:extLst>
          </p:cNvPr>
          <p:cNvSpPr>
            <a:spLocks noGrp="1"/>
          </p:cNvSpPr>
          <p:nvPr>
            <p:ph type="sldNum" sz="quarter" idx="13"/>
          </p:nvPr>
        </p:nvSpPr>
        <p:spPr/>
        <p:txBody>
          <a:bodyPr/>
          <a:lstStyle/>
          <a:p>
            <a:fld id="{F9DACE89-5049-9D42-8713-0737A9D7485F}" type="slidenum">
              <a:rPr lang="en-US" smtClean="0"/>
              <a:pPr/>
              <a:t>5</a:t>
            </a:fld>
            <a:endParaRPr lang="en-US" dirty="0"/>
          </a:p>
        </p:txBody>
      </p:sp>
    </p:spTree>
    <p:extLst>
      <p:ext uri="{BB962C8B-B14F-4D97-AF65-F5344CB8AC3E}">
        <p14:creationId xmlns:p14="http://schemas.microsoft.com/office/powerpoint/2010/main" val="57307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A84A-4698-CF3F-30EB-3714EC41F8F7}"/>
              </a:ext>
            </a:extLst>
          </p:cNvPr>
          <p:cNvSpPr>
            <a:spLocks noGrp="1"/>
          </p:cNvSpPr>
          <p:nvPr>
            <p:ph type="title"/>
          </p:nvPr>
        </p:nvSpPr>
        <p:spPr/>
        <p:txBody>
          <a:bodyPr/>
          <a:lstStyle/>
          <a:p>
            <a:r>
              <a:rPr lang="en-US" dirty="0"/>
              <a:t>Prompt engineering</a:t>
            </a:r>
          </a:p>
        </p:txBody>
      </p:sp>
      <p:sp>
        <p:nvSpPr>
          <p:cNvPr id="3" name="Text Placeholder 2">
            <a:extLst>
              <a:ext uri="{FF2B5EF4-FFF2-40B4-BE49-F238E27FC236}">
                <a16:creationId xmlns:a16="http://schemas.microsoft.com/office/drawing/2014/main" id="{A2A3469D-3CA0-D850-D4D8-723B53491567}"/>
              </a:ext>
            </a:extLst>
          </p:cNvPr>
          <p:cNvSpPr>
            <a:spLocks noGrp="1"/>
          </p:cNvSpPr>
          <p:nvPr>
            <p:ph type="body" sz="quarter" idx="10"/>
          </p:nvPr>
        </p:nvSpPr>
        <p:spPr/>
        <p:txBody>
          <a:bodyPr/>
          <a:lstStyle/>
          <a:p>
            <a:r>
              <a:rPr lang="en-US" dirty="0"/>
              <a:t>The field of </a:t>
            </a:r>
            <a:r>
              <a:rPr lang="en-US" b="1" dirty="0"/>
              <a:t>prompt engineering</a:t>
            </a:r>
            <a:r>
              <a:rPr lang="en-US" dirty="0"/>
              <a:t> is emerging surrounding how to correctly prompt LLMs in order to avoid these kinds of issues.</a:t>
            </a:r>
          </a:p>
          <a:p>
            <a:endParaRPr lang="en-US" dirty="0"/>
          </a:p>
          <a:p>
            <a:r>
              <a:rPr lang="en-US" dirty="0"/>
              <a:t>What kind of information can we include in the prompt to the LLM (and how do we format that information) to get it to more reliably do what we want it to?</a:t>
            </a:r>
          </a:p>
          <a:p>
            <a:pPr marL="342900" indent="-342900">
              <a:buFont typeface="Arial" panose="020B0604020202020204" pitchFamily="34" charset="0"/>
              <a:buChar char="•"/>
            </a:pPr>
            <a:r>
              <a:rPr lang="en-US" dirty="0"/>
              <a:t>Avoid hallucination</a:t>
            </a:r>
          </a:p>
          <a:p>
            <a:pPr marL="342900" indent="-342900">
              <a:buFont typeface="Arial" panose="020B0604020202020204" pitchFamily="34" charset="0"/>
              <a:buChar char="•"/>
            </a:pPr>
            <a:r>
              <a:rPr lang="en-US" dirty="0"/>
              <a:t>Avoid reasoning mistakes</a:t>
            </a:r>
          </a:p>
          <a:p>
            <a:pPr marL="342900" indent="-342900">
              <a:buFont typeface="Arial" panose="020B0604020202020204" pitchFamily="34" charset="0"/>
              <a:buChar char="•"/>
            </a:pPr>
            <a:r>
              <a:rPr lang="en-US" dirty="0"/>
              <a:t>Produce more interesting output</a:t>
            </a:r>
          </a:p>
          <a:p>
            <a:pPr marL="342900" indent="-342900">
              <a:buFont typeface="Arial" panose="020B0604020202020204" pitchFamily="34" charset="0"/>
              <a:buChar char="•"/>
            </a:pPr>
            <a:r>
              <a:rPr lang="en-US" dirty="0"/>
              <a:t>Etc.</a:t>
            </a:r>
          </a:p>
          <a:p>
            <a:pPr marL="342900" indent="-342900">
              <a:buFont typeface="Arial" panose="020B0604020202020204" pitchFamily="34" charset="0"/>
              <a:buChar char="•"/>
            </a:pPr>
            <a:endParaRPr lang="en-US" dirty="0"/>
          </a:p>
          <a:p>
            <a:r>
              <a:rPr lang="en-US" dirty="0"/>
              <a:t>Very important to get a handle on this right now (2023)</a:t>
            </a:r>
          </a:p>
          <a:p>
            <a:endParaRPr lang="en-US" dirty="0"/>
          </a:p>
          <a:p>
            <a:r>
              <a:rPr lang="en-US" b="1" dirty="0"/>
              <a:t>This lecture: </a:t>
            </a:r>
            <a:r>
              <a:rPr lang="en-US" dirty="0"/>
              <a:t>overview of a few recent prompt engineering papers tackling different problems. </a:t>
            </a:r>
          </a:p>
          <a:p>
            <a:endParaRPr lang="en-US" dirty="0"/>
          </a:p>
          <a:p>
            <a:endParaRPr lang="en-US" dirty="0"/>
          </a:p>
        </p:txBody>
      </p:sp>
      <p:sp>
        <p:nvSpPr>
          <p:cNvPr id="4" name="Slide Number Placeholder 3">
            <a:extLst>
              <a:ext uri="{FF2B5EF4-FFF2-40B4-BE49-F238E27FC236}">
                <a16:creationId xmlns:a16="http://schemas.microsoft.com/office/drawing/2014/main" id="{A6DCA456-E244-4BDC-336D-2411B3C25A18}"/>
              </a:ext>
            </a:extLst>
          </p:cNvPr>
          <p:cNvSpPr>
            <a:spLocks noGrp="1"/>
          </p:cNvSpPr>
          <p:nvPr>
            <p:ph type="sldNum" sz="quarter" idx="13"/>
          </p:nvPr>
        </p:nvSpPr>
        <p:spPr/>
        <p:txBody>
          <a:bodyPr/>
          <a:lstStyle/>
          <a:p>
            <a:fld id="{F9DACE89-5049-9D42-8713-0737A9D7485F}" type="slidenum">
              <a:rPr lang="en-US" smtClean="0"/>
              <a:pPr/>
              <a:t>6</a:t>
            </a:fld>
            <a:endParaRPr lang="en-US" dirty="0"/>
          </a:p>
        </p:txBody>
      </p:sp>
    </p:spTree>
    <p:extLst>
      <p:ext uri="{BB962C8B-B14F-4D97-AF65-F5344CB8AC3E}">
        <p14:creationId xmlns:p14="http://schemas.microsoft.com/office/powerpoint/2010/main" val="411730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26C5-32A9-2BDA-6334-3220B705B41E}"/>
              </a:ext>
            </a:extLst>
          </p:cNvPr>
          <p:cNvSpPr>
            <a:spLocks noGrp="1"/>
          </p:cNvSpPr>
          <p:nvPr>
            <p:ph type="title"/>
          </p:nvPr>
        </p:nvSpPr>
        <p:spPr/>
        <p:txBody>
          <a:bodyPr/>
          <a:lstStyle/>
          <a:p>
            <a:r>
              <a:rPr lang="en-US" dirty="0"/>
              <a:t>Hallucination</a:t>
            </a:r>
          </a:p>
        </p:txBody>
      </p:sp>
      <p:sp>
        <p:nvSpPr>
          <p:cNvPr id="3" name="Text Placeholder 2">
            <a:extLst>
              <a:ext uri="{FF2B5EF4-FFF2-40B4-BE49-F238E27FC236}">
                <a16:creationId xmlns:a16="http://schemas.microsoft.com/office/drawing/2014/main" id="{5A959080-63D2-D68E-0B70-D04E6B38398E}"/>
              </a:ext>
            </a:extLst>
          </p:cNvPr>
          <p:cNvSpPr>
            <a:spLocks noGrp="1"/>
          </p:cNvSpPr>
          <p:nvPr>
            <p:ph type="body" sz="quarter" idx="10"/>
          </p:nvPr>
        </p:nvSpPr>
        <p:spPr/>
        <p:txBody>
          <a:bodyPr/>
          <a:lstStyle/>
          <a:p>
            <a:r>
              <a:rPr lang="en-US" dirty="0"/>
              <a:t>When a model “hallucinates”, it makes up fake information which is linguistically likely but not actually true.</a:t>
            </a:r>
          </a:p>
          <a:p>
            <a:endParaRPr lang="en-US" dirty="0"/>
          </a:p>
          <a:p>
            <a:endParaRPr lang="en-US" dirty="0"/>
          </a:p>
          <a:p>
            <a:endParaRPr lang="en-US" dirty="0"/>
          </a:p>
          <a:p>
            <a:endParaRPr lang="en-US" dirty="0"/>
          </a:p>
          <a:p>
            <a:r>
              <a:rPr lang="en-US" b="1" dirty="0"/>
              <a:t>Important note</a:t>
            </a:r>
            <a:r>
              <a:rPr lang="en-US" dirty="0"/>
              <a:t>: the whole point of Reinforcement Learning with Human Feedback (RLHF) is to get GPT to avoid these kinds of mistakes by training it to respond to certain kinds of inputs with non-answers.</a:t>
            </a:r>
          </a:p>
          <a:p>
            <a:endParaRPr lang="en-US" dirty="0"/>
          </a:p>
          <a:p>
            <a:endParaRPr lang="en-US" dirty="0"/>
          </a:p>
        </p:txBody>
      </p:sp>
      <p:sp>
        <p:nvSpPr>
          <p:cNvPr id="4" name="Slide Number Placeholder 3">
            <a:extLst>
              <a:ext uri="{FF2B5EF4-FFF2-40B4-BE49-F238E27FC236}">
                <a16:creationId xmlns:a16="http://schemas.microsoft.com/office/drawing/2014/main" id="{13F297D6-DF8A-CF34-CEC8-7A48953F18A0}"/>
              </a:ext>
            </a:extLst>
          </p:cNvPr>
          <p:cNvSpPr>
            <a:spLocks noGrp="1"/>
          </p:cNvSpPr>
          <p:nvPr>
            <p:ph type="sldNum" sz="quarter" idx="13"/>
          </p:nvPr>
        </p:nvSpPr>
        <p:spPr/>
        <p:txBody>
          <a:bodyPr/>
          <a:lstStyle/>
          <a:p>
            <a:fld id="{F9DACE89-5049-9D42-8713-0737A9D7485F}" type="slidenum">
              <a:rPr lang="en-US" smtClean="0"/>
              <a:pPr/>
              <a:t>7</a:t>
            </a:fld>
            <a:endParaRPr lang="en-US" dirty="0"/>
          </a:p>
        </p:txBody>
      </p:sp>
      <p:pic>
        <p:nvPicPr>
          <p:cNvPr id="6" name="Picture 5">
            <a:extLst>
              <a:ext uri="{FF2B5EF4-FFF2-40B4-BE49-F238E27FC236}">
                <a16:creationId xmlns:a16="http://schemas.microsoft.com/office/drawing/2014/main" id="{F91E7912-4AC3-36E3-FBD1-6A4AC2B20D29}"/>
              </a:ext>
            </a:extLst>
          </p:cNvPr>
          <p:cNvPicPr>
            <a:picLocks noChangeAspect="1"/>
          </p:cNvPicPr>
          <p:nvPr/>
        </p:nvPicPr>
        <p:blipFill>
          <a:blip r:embed="rId3"/>
          <a:stretch>
            <a:fillRect/>
          </a:stretch>
        </p:blipFill>
        <p:spPr>
          <a:xfrm>
            <a:off x="4328832" y="2595498"/>
            <a:ext cx="4010585" cy="924054"/>
          </a:xfrm>
          <a:prstGeom prst="rect">
            <a:avLst/>
          </a:prstGeom>
          <a:ln>
            <a:solidFill>
              <a:schemeClr val="tx1"/>
            </a:solidFill>
          </a:ln>
        </p:spPr>
      </p:pic>
      <p:sp>
        <p:nvSpPr>
          <p:cNvPr id="8" name="TextBox 7">
            <a:extLst>
              <a:ext uri="{FF2B5EF4-FFF2-40B4-BE49-F238E27FC236}">
                <a16:creationId xmlns:a16="http://schemas.microsoft.com/office/drawing/2014/main" id="{8F8B67E2-AEB5-7EA3-2FE6-4524E741D990}"/>
              </a:ext>
            </a:extLst>
          </p:cNvPr>
          <p:cNvSpPr txBox="1"/>
          <p:nvPr/>
        </p:nvSpPr>
        <p:spPr>
          <a:xfrm>
            <a:off x="4328832" y="3519552"/>
            <a:ext cx="2862543" cy="276999"/>
          </a:xfrm>
          <a:prstGeom prst="rect">
            <a:avLst/>
          </a:prstGeom>
          <a:noFill/>
        </p:spPr>
        <p:txBody>
          <a:bodyPr wrap="square">
            <a:spAutoFit/>
          </a:bodyPr>
          <a:lstStyle/>
          <a:p>
            <a:r>
              <a:rPr lang="en-US" sz="1200" dirty="0" err="1"/>
              <a:t>OpenAI</a:t>
            </a:r>
            <a:r>
              <a:rPr lang="en-US" sz="1200" dirty="0"/>
              <a:t> playground; text-davinci-002</a:t>
            </a:r>
          </a:p>
        </p:txBody>
      </p:sp>
      <p:pic>
        <p:nvPicPr>
          <p:cNvPr id="10" name="Picture 9">
            <a:extLst>
              <a:ext uri="{FF2B5EF4-FFF2-40B4-BE49-F238E27FC236}">
                <a16:creationId xmlns:a16="http://schemas.microsoft.com/office/drawing/2014/main" id="{A1F9D496-1FB0-67CB-CD46-86069C9C57FA}"/>
              </a:ext>
            </a:extLst>
          </p:cNvPr>
          <p:cNvPicPr>
            <a:picLocks noChangeAspect="1"/>
          </p:cNvPicPr>
          <p:nvPr/>
        </p:nvPicPr>
        <p:blipFill>
          <a:blip r:embed="rId4"/>
          <a:stretch>
            <a:fillRect/>
          </a:stretch>
        </p:blipFill>
        <p:spPr>
          <a:xfrm>
            <a:off x="3852515" y="5143379"/>
            <a:ext cx="4963218" cy="847843"/>
          </a:xfrm>
          <a:prstGeom prst="rect">
            <a:avLst/>
          </a:prstGeom>
          <a:ln>
            <a:solidFill>
              <a:schemeClr val="tx1"/>
            </a:solidFill>
          </a:ln>
        </p:spPr>
      </p:pic>
      <p:sp>
        <p:nvSpPr>
          <p:cNvPr id="11" name="TextBox 10">
            <a:extLst>
              <a:ext uri="{FF2B5EF4-FFF2-40B4-BE49-F238E27FC236}">
                <a16:creationId xmlns:a16="http://schemas.microsoft.com/office/drawing/2014/main" id="{9C2BD424-F560-9660-0880-1D100FFA6F42}"/>
              </a:ext>
            </a:extLst>
          </p:cNvPr>
          <p:cNvSpPr txBox="1"/>
          <p:nvPr/>
        </p:nvSpPr>
        <p:spPr>
          <a:xfrm>
            <a:off x="3852515" y="6010698"/>
            <a:ext cx="2862543" cy="276999"/>
          </a:xfrm>
          <a:prstGeom prst="rect">
            <a:avLst/>
          </a:prstGeom>
          <a:noFill/>
        </p:spPr>
        <p:txBody>
          <a:bodyPr wrap="square">
            <a:spAutoFit/>
          </a:bodyPr>
          <a:lstStyle/>
          <a:p>
            <a:r>
              <a:rPr lang="en-US" sz="1200" dirty="0" err="1"/>
              <a:t>OpenAI</a:t>
            </a:r>
            <a:r>
              <a:rPr lang="en-US" sz="1200" dirty="0"/>
              <a:t> playground; text-davinci-003</a:t>
            </a:r>
          </a:p>
        </p:txBody>
      </p:sp>
    </p:spTree>
    <p:extLst>
      <p:ext uri="{BB962C8B-B14F-4D97-AF65-F5344CB8AC3E}">
        <p14:creationId xmlns:p14="http://schemas.microsoft.com/office/powerpoint/2010/main" val="198192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7654-BB72-12F1-656A-C67AADDB64AB}"/>
              </a:ext>
            </a:extLst>
          </p:cNvPr>
          <p:cNvSpPr>
            <a:spLocks noGrp="1"/>
          </p:cNvSpPr>
          <p:nvPr>
            <p:ph type="title"/>
          </p:nvPr>
        </p:nvSpPr>
        <p:spPr/>
        <p:txBody>
          <a:bodyPr/>
          <a:lstStyle/>
          <a:p>
            <a:r>
              <a:rPr lang="en-US" dirty="0"/>
              <a:t>Hallucination</a:t>
            </a:r>
          </a:p>
        </p:txBody>
      </p:sp>
      <p:sp>
        <p:nvSpPr>
          <p:cNvPr id="3" name="Text Placeholder 2">
            <a:extLst>
              <a:ext uri="{FF2B5EF4-FFF2-40B4-BE49-F238E27FC236}">
                <a16:creationId xmlns:a16="http://schemas.microsoft.com/office/drawing/2014/main" id="{9D9B22D0-F9B1-00DA-BDDA-C1415BC6E65A}"/>
              </a:ext>
            </a:extLst>
          </p:cNvPr>
          <p:cNvSpPr>
            <a:spLocks noGrp="1"/>
          </p:cNvSpPr>
          <p:nvPr>
            <p:ph type="body" sz="quarter" idx="10"/>
          </p:nvPr>
        </p:nvSpPr>
        <p:spPr>
          <a:xfrm>
            <a:off x="1219200" y="1828800"/>
            <a:ext cx="3271329" cy="3657600"/>
          </a:xfrm>
        </p:spPr>
        <p:txBody>
          <a:bodyPr/>
          <a:lstStyle/>
          <a:p>
            <a:r>
              <a:rPr lang="en-US" dirty="0"/>
              <a:t>But even GPT-4 suffers from hallucination, and these models probably always will.</a:t>
            </a:r>
          </a:p>
          <a:p>
            <a:endParaRPr lang="en-US" dirty="0"/>
          </a:p>
          <a:p>
            <a:endParaRPr lang="en-US" dirty="0"/>
          </a:p>
          <a:p>
            <a:r>
              <a:rPr lang="en-US" dirty="0"/>
              <a:t>What other tools do we have in our toolbelt for alleviating the issue of hallucination?</a:t>
            </a:r>
          </a:p>
        </p:txBody>
      </p:sp>
      <p:sp>
        <p:nvSpPr>
          <p:cNvPr id="4" name="Slide Number Placeholder 3">
            <a:extLst>
              <a:ext uri="{FF2B5EF4-FFF2-40B4-BE49-F238E27FC236}">
                <a16:creationId xmlns:a16="http://schemas.microsoft.com/office/drawing/2014/main" id="{5E8C0231-61EA-A9B0-7479-0C8CFA85663D}"/>
              </a:ext>
            </a:extLst>
          </p:cNvPr>
          <p:cNvSpPr>
            <a:spLocks noGrp="1"/>
          </p:cNvSpPr>
          <p:nvPr>
            <p:ph type="sldNum" sz="quarter" idx="13"/>
          </p:nvPr>
        </p:nvSpPr>
        <p:spPr/>
        <p:txBody>
          <a:bodyPr/>
          <a:lstStyle/>
          <a:p>
            <a:fld id="{F9DACE89-5049-9D42-8713-0737A9D7485F}" type="slidenum">
              <a:rPr lang="en-US" smtClean="0"/>
              <a:pPr/>
              <a:t>8</a:t>
            </a:fld>
            <a:endParaRPr lang="en-US" dirty="0"/>
          </a:p>
        </p:txBody>
      </p:sp>
      <p:pic>
        <p:nvPicPr>
          <p:cNvPr id="6" name="Picture 5">
            <a:extLst>
              <a:ext uri="{FF2B5EF4-FFF2-40B4-BE49-F238E27FC236}">
                <a16:creationId xmlns:a16="http://schemas.microsoft.com/office/drawing/2014/main" id="{740FF73A-4D60-8059-99C8-675839F38148}"/>
              </a:ext>
            </a:extLst>
          </p:cNvPr>
          <p:cNvPicPr>
            <a:picLocks noChangeAspect="1"/>
          </p:cNvPicPr>
          <p:nvPr/>
        </p:nvPicPr>
        <p:blipFill>
          <a:blip r:embed="rId3"/>
          <a:stretch>
            <a:fillRect/>
          </a:stretch>
        </p:blipFill>
        <p:spPr>
          <a:xfrm>
            <a:off x="4757229" y="1599872"/>
            <a:ext cx="7287642" cy="1047896"/>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BABE1924-FDF4-31EB-4CC3-77C1963132A6}"/>
                  </a:ext>
                </a:extLst>
              </p14:cNvPr>
              <p14:cNvContentPartPr/>
              <p14:nvPr/>
            </p14:nvContentPartPr>
            <p14:xfrm>
              <a:off x="6428850" y="2026080"/>
              <a:ext cx="3447720" cy="23040"/>
            </p14:xfrm>
          </p:contentPart>
        </mc:Choice>
        <mc:Fallback>
          <p:pic>
            <p:nvPicPr>
              <p:cNvPr id="9" name="Ink 8">
                <a:extLst>
                  <a:ext uri="{FF2B5EF4-FFF2-40B4-BE49-F238E27FC236}">
                    <a16:creationId xmlns:a16="http://schemas.microsoft.com/office/drawing/2014/main" id="{BABE1924-FDF4-31EB-4CC3-77C1963132A6}"/>
                  </a:ext>
                </a:extLst>
              </p:cNvPr>
              <p:cNvPicPr/>
              <p:nvPr/>
            </p:nvPicPr>
            <p:blipFill>
              <a:blip r:embed="rId5"/>
              <a:stretch>
                <a:fillRect/>
              </a:stretch>
            </p:blipFill>
            <p:spPr>
              <a:xfrm>
                <a:off x="6420210" y="2017440"/>
                <a:ext cx="3465360" cy="40680"/>
              </a:xfrm>
              <a:prstGeom prst="rect">
                <a:avLst/>
              </a:prstGeom>
            </p:spPr>
          </p:pic>
        </mc:Fallback>
      </mc:AlternateContent>
      <p:pic>
        <p:nvPicPr>
          <p:cNvPr id="11" name="Picture 10">
            <a:extLst>
              <a:ext uri="{FF2B5EF4-FFF2-40B4-BE49-F238E27FC236}">
                <a16:creationId xmlns:a16="http://schemas.microsoft.com/office/drawing/2014/main" id="{360091B0-C76B-5B0B-6DF7-07F671A0BC7A}"/>
              </a:ext>
            </a:extLst>
          </p:cNvPr>
          <p:cNvPicPr>
            <a:picLocks noChangeAspect="1"/>
          </p:cNvPicPr>
          <p:nvPr/>
        </p:nvPicPr>
        <p:blipFill>
          <a:blip r:embed="rId6"/>
          <a:stretch>
            <a:fillRect/>
          </a:stretch>
        </p:blipFill>
        <p:spPr>
          <a:xfrm>
            <a:off x="5084754" y="2672314"/>
            <a:ext cx="6478013" cy="4122371"/>
          </a:xfrm>
          <a:prstGeom prst="rect">
            <a:avLst/>
          </a:prstGeom>
          <a:ln>
            <a:noFill/>
          </a:ln>
        </p:spPr>
      </p:pic>
      <p:sp>
        <p:nvSpPr>
          <p:cNvPr id="8" name="TextBox 7">
            <a:extLst>
              <a:ext uri="{FF2B5EF4-FFF2-40B4-BE49-F238E27FC236}">
                <a16:creationId xmlns:a16="http://schemas.microsoft.com/office/drawing/2014/main" id="{04192E44-CB50-C26A-98BF-39486068FED5}"/>
              </a:ext>
            </a:extLst>
          </p:cNvPr>
          <p:cNvSpPr txBox="1"/>
          <p:nvPr/>
        </p:nvSpPr>
        <p:spPr>
          <a:xfrm>
            <a:off x="8975135" y="6577381"/>
            <a:ext cx="2367544" cy="276999"/>
          </a:xfrm>
          <a:prstGeom prst="rect">
            <a:avLst/>
          </a:prstGeom>
          <a:noFill/>
        </p:spPr>
        <p:txBody>
          <a:bodyPr wrap="square">
            <a:spAutoFit/>
          </a:bodyPr>
          <a:lstStyle/>
          <a:p>
            <a:r>
              <a:rPr lang="en-US" sz="1200" dirty="0"/>
              <a:t>https://arxiv.org/abs/2303.08774</a:t>
            </a:r>
          </a:p>
        </p:txBody>
      </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09AB1F68-7000-D397-7FFC-C03A65938121}"/>
                  </a:ext>
                </a:extLst>
              </p14:cNvPr>
              <p14:cNvContentPartPr/>
              <p14:nvPr/>
            </p14:nvContentPartPr>
            <p14:xfrm>
              <a:off x="5151600" y="3447705"/>
              <a:ext cx="537480" cy="219600"/>
            </p14:xfrm>
          </p:contentPart>
        </mc:Choice>
        <mc:Fallback>
          <p:pic>
            <p:nvPicPr>
              <p:cNvPr id="12" name="Ink 11">
                <a:extLst>
                  <a:ext uri="{FF2B5EF4-FFF2-40B4-BE49-F238E27FC236}">
                    <a16:creationId xmlns:a16="http://schemas.microsoft.com/office/drawing/2014/main" id="{09AB1F68-7000-D397-7FFC-C03A65938121}"/>
                  </a:ext>
                </a:extLst>
              </p:cNvPr>
              <p:cNvPicPr/>
              <p:nvPr/>
            </p:nvPicPr>
            <p:blipFill>
              <a:blip r:embed="rId8"/>
              <a:stretch>
                <a:fillRect/>
              </a:stretch>
            </p:blipFill>
            <p:spPr>
              <a:xfrm>
                <a:off x="5142600" y="3438705"/>
                <a:ext cx="555120" cy="237240"/>
              </a:xfrm>
              <a:prstGeom prst="rect">
                <a:avLst/>
              </a:prstGeom>
            </p:spPr>
          </p:pic>
        </mc:Fallback>
      </mc:AlternateContent>
    </p:spTree>
    <p:extLst>
      <p:ext uri="{BB962C8B-B14F-4D97-AF65-F5344CB8AC3E}">
        <p14:creationId xmlns:p14="http://schemas.microsoft.com/office/powerpoint/2010/main" val="335711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5013-B754-0638-F2E4-F8A3AB7639AE}"/>
              </a:ext>
            </a:extLst>
          </p:cNvPr>
          <p:cNvSpPr>
            <a:spLocks noGrp="1"/>
          </p:cNvSpPr>
          <p:nvPr>
            <p:ph type="title"/>
          </p:nvPr>
        </p:nvSpPr>
        <p:spPr/>
        <p:txBody>
          <a:bodyPr/>
          <a:lstStyle/>
          <a:p>
            <a:r>
              <a:rPr lang="en-US" dirty="0"/>
              <a:t>Retrieval-augmented generation</a:t>
            </a:r>
          </a:p>
        </p:txBody>
      </p:sp>
      <p:sp>
        <p:nvSpPr>
          <p:cNvPr id="3" name="Text Placeholder 2">
            <a:extLst>
              <a:ext uri="{FF2B5EF4-FFF2-40B4-BE49-F238E27FC236}">
                <a16:creationId xmlns:a16="http://schemas.microsoft.com/office/drawing/2014/main" id="{E9D24236-7A14-8F16-FF51-FB0117DC220B}"/>
              </a:ext>
            </a:extLst>
          </p:cNvPr>
          <p:cNvSpPr>
            <a:spLocks noGrp="1"/>
          </p:cNvSpPr>
          <p:nvPr>
            <p:ph type="body" sz="quarter" idx="10"/>
          </p:nvPr>
        </p:nvSpPr>
        <p:spPr/>
        <p:txBody>
          <a:bodyPr/>
          <a:lstStyle/>
          <a:p>
            <a:r>
              <a:rPr lang="en-US" b="1" dirty="0"/>
              <a:t>Basic idea</a:t>
            </a:r>
            <a:r>
              <a:rPr lang="en-US" dirty="0"/>
              <a:t>: Rather than just querying the LLM for information (which it can hallucinate):</a:t>
            </a:r>
          </a:p>
          <a:p>
            <a:pPr marL="457200" indent="-457200">
              <a:buFont typeface="+mj-lt"/>
              <a:buAutoNum type="arabicPeriod"/>
            </a:pPr>
            <a:r>
              <a:rPr lang="en-US" dirty="0"/>
              <a:t>Retrieve relevant documents or snippets</a:t>
            </a:r>
          </a:p>
          <a:p>
            <a:pPr marL="457200" indent="-457200">
              <a:buFont typeface="+mj-lt"/>
              <a:buAutoNum type="arabicPeriod"/>
            </a:pPr>
            <a:r>
              <a:rPr lang="en-US" dirty="0"/>
              <a:t>Give them to LLM as part of prompt</a:t>
            </a:r>
          </a:p>
          <a:p>
            <a:pPr marL="457200" indent="-457200">
              <a:buFont typeface="+mj-lt"/>
              <a:buAutoNum type="arabicPeriod"/>
            </a:pPr>
            <a:r>
              <a:rPr lang="en-US" dirty="0"/>
              <a:t>Ask LLM to generate response based on that information</a:t>
            </a:r>
          </a:p>
          <a:p>
            <a:pPr marL="457200" indent="-457200">
              <a:buFont typeface="+mj-lt"/>
              <a:buAutoNum type="arabicPeriod"/>
            </a:pPr>
            <a:endParaRPr lang="en-US" dirty="0"/>
          </a:p>
          <a:p>
            <a:r>
              <a:rPr lang="en-US" dirty="0" err="1"/>
              <a:t>OpenAI</a:t>
            </a:r>
            <a:r>
              <a:rPr lang="en-US" dirty="0"/>
              <a:t> already has a prototype system that does this in a basic way: </a:t>
            </a:r>
            <a:r>
              <a:rPr lang="en-US" dirty="0">
                <a:hlinkClick r:id="rId3"/>
              </a:rPr>
              <a:t>https://www.perplexity.ai/</a:t>
            </a:r>
            <a:r>
              <a:rPr lang="en-US" dirty="0"/>
              <a:t> </a:t>
            </a:r>
          </a:p>
          <a:p>
            <a:endParaRPr lang="en-US" dirty="0"/>
          </a:p>
        </p:txBody>
      </p:sp>
      <p:sp>
        <p:nvSpPr>
          <p:cNvPr id="4" name="Slide Number Placeholder 3">
            <a:extLst>
              <a:ext uri="{FF2B5EF4-FFF2-40B4-BE49-F238E27FC236}">
                <a16:creationId xmlns:a16="http://schemas.microsoft.com/office/drawing/2014/main" id="{F9E00160-C3D0-C882-7D88-E67424801C61}"/>
              </a:ext>
            </a:extLst>
          </p:cNvPr>
          <p:cNvSpPr>
            <a:spLocks noGrp="1"/>
          </p:cNvSpPr>
          <p:nvPr>
            <p:ph type="sldNum" sz="quarter" idx="13"/>
          </p:nvPr>
        </p:nvSpPr>
        <p:spPr/>
        <p:txBody>
          <a:bodyPr/>
          <a:lstStyle/>
          <a:p>
            <a:fld id="{F9DACE89-5049-9D42-8713-0737A9D7485F}" type="slidenum">
              <a:rPr lang="en-US" smtClean="0"/>
              <a:pPr/>
              <a:t>9</a:t>
            </a:fld>
            <a:endParaRPr lang="en-US" dirty="0"/>
          </a:p>
        </p:txBody>
      </p:sp>
      <p:pic>
        <p:nvPicPr>
          <p:cNvPr id="8" name="Picture 7">
            <a:extLst>
              <a:ext uri="{FF2B5EF4-FFF2-40B4-BE49-F238E27FC236}">
                <a16:creationId xmlns:a16="http://schemas.microsoft.com/office/drawing/2014/main" id="{AB49578F-B695-7116-1191-DD885EACCD7E}"/>
              </a:ext>
            </a:extLst>
          </p:cNvPr>
          <p:cNvPicPr>
            <a:picLocks noChangeAspect="1"/>
          </p:cNvPicPr>
          <p:nvPr/>
        </p:nvPicPr>
        <p:blipFill>
          <a:blip r:embed="rId4"/>
          <a:stretch>
            <a:fillRect/>
          </a:stretch>
        </p:blipFill>
        <p:spPr>
          <a:xfrm>
            <a:off x="2699022" y="4368472"/>
            <a:ext cx="7335274" cy="2353003"/>
          </a:xfrm>
          <a:prstGeom prst="rect">
            <a:avLst/>
          </a:prstGeom>
          <a:ln>
            <a:solidFill>
              <a:schemeClr val="tx1"/>
            </a:solidFill>
          </a:ln>
        </p:spPr>
      </p:pic>
      <p:grpSp>
        <p:nvGrpSpPr>
          <p:cNvPr id="13" name="Group 12">
            <a:extLst>
              <a:ext uri="{FF2B5EF4-FFF2-40B4-BE49-F238E27FC236}">
                <a16:creationId xmlns:a16="http://schemas.microsoft.com/office/drawing/2014/main" id="{DE565ACE-27FB-32E4-42B6-47D042DC77CE}"/>
              </a:ext>
            </a:extLst>
          </p:cNvPr>
          <p:cNvGrpSpPr/>
          <p:nvPr/>
        </p:nvGrpSpPr>
        <p:grpSpPr>
          <a:xfrm>
            <a:off x="2856960" y="6706828"/>
            <a:ext cx="4714560" cy="39600"/>
            <a:chOff x="2856960" y="6524265"/>
            <a:chExt cx="4714560" cy="3960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BC49C6B9-904C-D867-DC7A-D548B3F722E2}"/>
                    </a:ext>
                  </a:extLst>
                </p14:cNvPr>
                <p14:cNvContentPartPr/>
                <p14:nvPr/>
              </p14:nvContentPartPr>
              <p14:xfrm>
                <a:off x="2856960" y="6533625"/>
                <a:ext cx="1092600" cy="10080"/>
              </p14:xfrm>
            </p:contentPart>
          </mc:Choice>
          <mc:Fallback>
            <p:pic>
              <p:nvPicPr>
                <p:cNvPr id="9" name="Ink 8">
                  <a:extLst>
                    <a:ext uri="{FF2B5EF4-FFF2-40B4-BE49-F238E27FC236}">
                      <a16:creationId xmlns:a16="http://schemas.microsoft.com/office/drawing/2014/main" id="{BC49C6B9-904C-D867-DC7A-D548B3F722E2}"/>
                    </a:ext>
                  </a:extLst>
                </p:cNvPr>
                <p:cNvPicPr/>
                <p:nvPr/>
              </p:nvPicPr>
              <p:blipFill>
                <a:blip r:embed="rId6"/>
                <a:stretch>
                  <a:fillRect/>
                </a:stretch>
              </p:blipFill>
              <p:spPr>
                <a:xfrm>
                  <a:off x="2848320" y="6524625"/>
                  <a:ext cx="11102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0F769A0-3200-7082-54C8-80A0A832C895}"/>
                    </a:ext>
                  </a:extLst>
                </p14:cNvPr>
                <p14:cNvContentPartPr/>
                <p14:nvPr/>
              </p14:nvContentPartPr>
              <p14:xfrm>
                <a:off x="4152600" y="6524265"/>
                <a:ext cx="1180800" cy="19800"/>
              </p14:xfrm>
            </p:contentPart>
          </mc:Choice>
          <mc:Fallback>
            <p:pic>
              <p:nvPicPr>
                <p:cNvPr id="10" name="Ink 9">
                  <a:extLst>
                    <a:ext uri="{FF2B5EF4-FFF2-40B4-BE49-F238E27FC236}">
                      <a16:creationId xmlns:a16="http://schemas.microsoft.com/office/drawing/2014/main" id="{60F769A0-3200-7082-54C8-80A0A832C895}"/>
                    </a:ext>
                  </a:extLst>
                </p:cNvPr>
                <p:cNvPicPr/>
                <p:nvPr/>
              </p:nvPicPr>
              <p:blipFill>
                <a:blip r:embed="rId8"/>
                <a:stretch>
                  <a:fillRect/>
                </a:stretch>
              </p:blipFill>
              <p:spPr>
                <a:xfrm>
                  <a:off x="4143600" y="6515265"/>
                  <a:ext cx="11984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00E3F522-D1D1-F3C5-0634-0DB38AD7F575}"/>
                    </a:ext>
                  </a:extLst>
                </p14:cNvPr>
                <p14:cNvContentPartPr/>
                <p14:nvPr/>
              </p14:nvContentPartPr>
              <p14:xfrm>
                <a:off x="5438160" y="6524265"/>
                <a:ext cx="2133360" cy="39600"/>
              </p14:xfrm>
            </p:contentPart>
          </mc:Choice>
          <mc:Fallback>
            <p:pic>
              <p:nvPicPr>
                <p:cNvPr id="12" name="Ink 11">
                  <a:extLst>
                    <a:ext uri="{FF2B5EF4-FFF2-40B4-BE49-F238E27FC236}">
                      <a16:creationId xmlns:a16="http://schemas.microsoft.com/office/drawing/2014/main" id="{00E3F522-D1D1-F3C5-0634-0DB38AD7F575}"/>
                    </a:ext>
                  </a:extLst>
                </p:cNvPr>
                <p:cNvPicPr/>
                <p:nvPr/>
              </p:nvPicPr>
              <p:blipFill>
                <a:blip r:embed="rId10"/>
                <a:stretch>
                  <a:fillRect/>
                </a:stretch>
              </p:blipFill>
              <p:spPr>
                <a:xfrm>
                  <a:off x="5429520" y="6515265"/>
                  <a:ext cx="2151000" cy="5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C63B996D-9DEB-6785-8951-32A4C33D7EB5}"/>
                  </a:ext>
                </a:extLst>
              </p14:cNvPr>
              <p14:cNvContentPartPr/>
              <p14:nvPr/>
            </p14:nvContentPartPr>
            <p14:xfrm>
              <a:off x="7419600" y="5772988"/>
              <a:ext cx="190440" cy="360"/>
            </p14:xfrm>
          </p:contentPart>
        </mc:Choice>
        <mc:Fallback>
          <p:pic>
            <p:nvPicPr>
              <p:cNvPr id="14" name="Ink 13">
                <a:extLst>
                  <a:ext uri="{FF2B5EF4-FFF2-40B4-BE49-F238E27FC236}">
                    <a16:creationId xmlns:a16="http://schemas.microsoft.com/office/drawing/2014/main" id="{C63B996D-9DEB-6785-8951-32A4C33D7EB5}"/>
                  </a:ext>
                </a:extLst>
              </p:cNvPr>
              <p:cNvPicPr/>
              <p:nvPr/>
            </p:nvPicPr>
            <p:blipFill>
              <a:blip r:embed="rId12"/>
              <a:stretch>
                <a:fillRect/>
              </a:stretch>
            </p:blipFill>
            <p:spPr>
              <a:xfrm>
                <a:off x="7410960" y="5764348"/>
                <a:ext cx="208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06317FB9-8AFF-64E2-593D-36143AE2D8FE}"/>
                  </a:ext>
                </a:extLst>
              </p14:cNvPr>
              <p14:cNvContentPartPr/>
              <p14:nvPr/>
            </p14:nvContentPartPr>
            <p14:xfrm>
              <a:off x="6914880" y="6249268"/>
              <a:ext cx="190080" cy="10800"/>
            </p14:xfrm>
          </p:contentPart>
        </mc:Choice>
        <mc:Fallback>
          <p:pic>
            <p:nvPicPr>
              <p:cNvPr id="15" name="Ink 14">
                <a:extLst>
                  <a:ext uri="{FF2B5EF4-FFF2-40B4-BE49-F238E27FC236}">
                    <a16:creationId xmlns:a16="http://schemas.microsoft.com/office/drawing/2014/main" id="{06317FB9-8AFF-64E2-593D-36143AE2D8FE}"/>
                  </a:ext>
                </a:extLst>
              </p:cNvPr>
              <p:cNvPicPr/>
              <p:nvPr/>
            </p:nvPicPr>
            <p:blipFill>
              <a:blip r:embed="rId14"/>
              <a:stretch>
                <a:fillRect/>
              </a:stretch>
            </p:blipFill>
            <p:spPr>
              <a:xfrm>
                <a:off x="6905880" y="6240628"/>
                <a:ext cx="2077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EF022A3B-0BBA-487A-11F0-879CF3867586}"/>
                  </a:ext>
                </a:extLst>
              </p14:cNvPr>
              <p14:cNvContentPartPr/>
              <p14:nvPr/>
            </p14:nvContentPartPr>
            <p14:xfrm>
              <a:off x="9448560" y="5992588"/>
              <a:ext cx="258840" cy="10080"/>
            </p14:xfrm>
          </p:contentPart>
        </mc:Choice>
        <mc:Fallback>
          <p:pic>
            <p:nvPicPr>
              <p:cNvPr id="16" name="Ink 15">
                <a:extLst>
                  <a:ext uri="{FF2B5EF4-FFF2-40B4-BE49-F238E27FC236}">
                    <a16:creationId xmlns:a16="http://schemas.microsoft.com/office/drawing/2014/main" id="{EF022A3B-0BBA-487A-11F0-879CF3867586}"/>
                  </a:ext>
                </a:extLst>
              </p:cNvPr>
              <p:cNvPicPr/>
              <p:nvPr/>
            </p:nvPicPr>
            <p:blipFill>
              <a:blip r:embed="rId16"/>
              <a:stretch>
                <a:fillRect/>
              </a:stretch>
            </p:blipFill>
            <p:spPr>
              <a:xfrm>
                <a:off x="9439560" y="5983588"/>
                <a:ext cx="276480" cy="27720"/>
              </a:xfrm>
              <a:prstGeom prst="rect">
                <a:avLst/>
              </a:prstGeom>
            </p:spPr>
          </p:pic>
        </mc:Fallback>
      </mc:AlternateContent>
    </p:spTree>
    <p:extLst>
      <p:ext uri="{BB962C8B-B14F-4D97-AF65-F5344CB8AC3E}">
        <p14:creationId xmlns:p14="http://schemas.microsoft.com/office/powerpoint/2010/main" val="325984625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28318</TotalTime>
  <Words>961</Words>
  <Application>Microsoft Office PowerPoint</Application>
  <PresentationFormat>Widescreen</PresentationFormat>
  <Paragraphs>182</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Source Sans Pro</vt:lpstr>
      <vt:lpstr>Source Sans Pro Light</vt:lpstr>
      <vt:lpstr>1_Custom Design</vt:lpstr>
      <vt:lpstr>Prompt engineering</vt:lpstr>
      <vt:lpstr>Last lecture</vt:lpstr>
      <vt:lpstr>Zero-shot learning</vt:lpstr>
      <vt:lpstr>Few-shot learning</vt:lpstr>
      <vt:lpstr>Problems with in-context learning</vt:lpstr>
      <vt:lpstr>Prompt engineering</vt:lpstr>
      <vt:lpstr>Hallucination</vt:lpstr>
      <vt:lpstr>Hallucination</vt:lpstr>
      <vt:lpstr>Retrieval-augmented generation</vt:lpstr>
      <vt:lpstr>Retrieval-augmented generation</vt:lpstr>
      <vt:lpstr>Atlas: Retrieval + few-shot learning</vt:lpstr>
      <vt:lpstr>Recitation-augmented language models</vt:lpstr>
      <vt:lpstr>Recitation-augmented language models</vt:lpstr>
      <vt:lpstr>Reasoning errors</vt:lpstr>
      <vt:lpstr>Chain-of-thought prompting</vt:lpstr>
      <vt:lpstr>Faithful chain-of-thought prompting</vt:lpstr>
      <vt:lpstr>Faithful chain-of-thought prompting</vt:lpstr>
      <vt:lpstr>Real-world grounding for LLMs</vt:lpstr>
      <vt:lpstr>Real-world grounding for LLMs</vt:lpstr>
      <vt:lpstr>Do as I Can, Not as I Say</vt:lpstr>
      <vt:lpstr>ReAct</vt:lpstr>
      <vt:lpstr>Boring output</vt:lpstr>
      <vt:lpstr>Scientific innovation in biomedicine</vt:lpstr>
      <vt:lpstr>Biased output</vt:lpstr>
      <vt:lpstr>Concluding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Giesta, Pedro</dc:creator>
  <cp:lastModifiedBy>Samuel Carton</cp:lastModifiedBy>
  <cp:revision>240</cp:revision>
  <dcterms:created xsi:type="dcterms:W3CDTF">2018-11-28T17:31:55Z</dcterms:created>
  <dcterms:modified xsi:type="dcterms:W3CDTF">2023-04-20T13:03:48Z</dcterms:modified>
</cp:coreProperties>
</file>