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4795-AC2A-4573-8210-1EF497095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9B311E-7A36-4C66-B088-A93DEBC56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0C882-6C2E-4687-8BDC-21B9EECD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BD476-1534-4E55-82A7-F5B470C6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AB1B0-1EC3-4531-86C2-F978FEE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9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EA71-2E2E-4288-A009-017D31FF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C3AAD-4E9E-4427-A67F-51BA6A90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AF383-A7B7-4924-B77C-397C5E74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DC9A7-00B0-4465-9698-42AD90D7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3C1-FFFF-4AC0-B660-B7E8EB79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5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1A3B9-9BDB-46B8-9F36-3CAFFDC3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450C4E-BDAD-463A-A0DD-026CA9A8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CD49-B63E-4BEE-B98B-3BE34AD6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6484B-E2AC-4D82-8594-F9A402C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212B3-F660-491D-93B4-ECA0B698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F4E91-492E-4EC9-94F5-F1225217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629F5-5F57-4B90-B000-456349CC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31526-E147-4C5E-BC8A-77344F85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89F89-ACE9-4D7C-B992-D0EB9E74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4DB7-40FC-415E-BF30-948A0B73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4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7449-F0BA-4699-BEA7-CE83635D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0E146-2EB2-4A3A-ABE1-D6DB76CF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17411-2462-4AC0-AE94-608F9BC8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5C66C-9AEA-45AF-A81F-99AB9ED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FB591-3805-4B25-AC11-1F8BB235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647A-4421-4A1A-89CA-705BFD8A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2FBA2-D798-43CA-AED8-16F47C6BE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47948A-D620-44C2-BAC9-E0DD15BC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B0554-96E4-4046-9582-5DFB39D5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66450-A9D9-48DE-900D-43096F18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59324-E9B0-40B2-A910-7829A255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D14E-5649-4DB1-9FFC-3C49ABCB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F7CC2-4640-42BE-A67E-C27EB6ED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F0709-54F8-4979-A310-721E9731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656430-A856-4A8C-9D3D-646B12FF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18B94B-8E68-4C79-9779-85D51030C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FD6EDA-822E-4373-B66B-0CF9CE17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7AF154-580D-45BC-B7FA-85F25477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D84B2-57B8-4FD6-96C0-B919F8C4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658D3-0A60-4FC5-819E-5AB23492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CA9E79-7B77-4AAF-A325-335945E9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701A0-F37B-49AF-BAE5-F9C25C78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BB7C0A-4035-4ECF-8BB3-CF083B15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C78332-E41A-4450-8843-BAB73BE8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F5D20B-2114-42AD-996E-6BF862D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563B5-DCF0-4974-BB56-4ADB831B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6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D369F-FBE8-4F26-BFD5-AF234A4C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B83A0-E854-45D7-83A1-EAE1FEC3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074C63-B693-4691-8558-73CE918BA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7672-21B3-448A-BD66-301441E2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31AF5-1081-4162-8314-5470CC6B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2E509-C7B2-41E9-835D-F63971C1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7C509-C257-4C72-B852-98E7CBE3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63E322-D477-4BE3-B644-0A1C36C17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00461B-9908-465C-A8DA-BEE32D9A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4A796-A091-470D-A87E-7FF0E0E9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7AF41-A7A1-4C93-9778-A630B326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BD59C-808F-416B-A6BD-10FB50E6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9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745AA-3E2E-4DB2-8D37-2B7E87B3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64A05-32D2-4A41-AD08-C98254E0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E3595-3D49-40D4-97E8-DAF62D0EE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B113-EF6B-4BFA-AFF9-CCB29A7A1795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F2182-4A8B-4D03-BEB4-1343D1BC4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8F65F-47F6-4814-B571-3CA6611F8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2EF27-DADE-4998-B1AD-F320FC65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1C5FB-C4C4-48C4-8A93-743A32CF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5BB02-B1B0-460D-8B63-FAD92EEC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732" y="1825625"/>
            <a:ext cx="5444067" cy="4351338"/>
          </a:xfrm>
        </p:spPr>
        <p:txBody>
          <a:bodyPr/>
          <a:lstStyle/>
          <a:p>
            <a:r>
              <a:rPr lang="ko-KR" altLang="en-US" dirty="0"/>
              <a:t>해당 위치에서 </a:t>
            </a:r>
            <a:r>
              <a:rPr lang="en-US" altLang="ko-KR" dirty="0" err="1"/>
              <a:t>println</a:t>
            </a:r>
            <a:r>
              <a:rPr lang="ko-KR" altLang="en-US" dirty="0"/>
              <a:t>이 안되는 이유는 무엇인가요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B5322-DB13-457E-ACFD-5ED5F98B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726"/>
            <a:ext cx="3445933" cy="48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CA9F1-92BF-4B4D-B873-E92DF917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C05E9-D608-42A8-A63F-3152D11B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466" y="1825625"/>
            <a:ext cx="5689601" cy="4351338"/>
          </a:xfrm>
        </p:spPr>
        <p:txBody>
          <a:bodyPr/>
          <a:lstStyle/>
          <a:p>
            <a:r>
              <a:rPr lang="ko-KR" altLang="en-US" dirty="0"/>
              <a:t>왼쪽과 같이 </a:t>
            </a:r>
            <a:r>
              <a:rPr lang="en-US" altLang="ko-KR" dirty="0" err="1"/>
              <a:t>AssignmentOne</a:t>
            </a:r>
            <a:r>
              <a:rPr lang="en-US" altLang="ko-KR" dirty="0"/>
              <a:t> class</a:t>
            </a:r>
            <a:r>
              <a:rPr lang="ko-KR" altLang="en-US" dirty="0"/>
              <a:t>를 </a:t>
            </a:r>
            <a:r>
              <a:rPr lang="en-US" altLang="ko-KR" dirty="0"/>
              <a:t>instance</a:t>
            </a:r>
            <a:r>
              <a:rPr lang="ko-KR" altLang="en-US" dirty="0"/>
              <a:t>화 시키지 않고 </a:t>
            </a:r>
            <a:r>
              <a:rPr lang="en-US" altLang="ko-KR" dirty="0" err="1"/>
              <a:t>AssignmentOne</a:t>
            </a:r>
            <a:r>
              <a:rPr lang="en-US" altLang="ko-KR" dirty="0"/>
              <a:t>(); </a:t>
            </a:r>
            <a:r>
              <a:rPr lang="ko-KR" altLang="en-US" dirty="0"/>
              <a:t>이런 식으로 실행하는 것도 가능한가요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AssignmentOne</a:t>
            </a:r>
            <a:r>
              <a:rPr lang="en-US" altLang="ko-KR" dirty="0"/>
              <a:t> </a:t>
            </a:r>
            <a:r>
              <a:rPr lang="ko-KR" altLang="en-US" dirty="0"/>
              <a:t>내부에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(“A”);</a:t>
            </a:r>
            <a:r>
              <a:rPr lang="ko-KR" altLang="en-US" dirty="0"/>
              <a:t>만 만들고 </a:t>
            </a:r>
            <a:r>
              <a:rPr lang="ko-KR" altLang="en-US" dirty="0" err="1"/>
              <a:t>해보려했는데</a:t>
            </a:r>
            <a:r>
              <a:rPr lang="ko-KR" altLang="en-US" dirty="0"/>
              <a:t> </a:t>
            </a:r>
            <a:r>
              <a:rPr lang="ko-KR" altLang="en-US" dirty="0" err="1"/>
              <a:t>실패했어요ㅠ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5098B-3C75-4882-98A3-26EB91C9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" y="1716277"/>
            <a:ext cx="5621867" cy="22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0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DB639-3B15-4F9C-B78D-742876A4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11EF6-656C-4377-BA94-83C124A1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904" y="1825625"/>
            <a:ext cx="5760720" cy="4351338"/>
          </a:xfrm>
        </p:spPr>
        <p:txBody>
          <a:bodyPr/>
          <a:lstStyle/>
          <a:p>
            <a:r>
              <a:rPr lang="en-US" altLang="ko-KR" dirty="0" err="1"/>
              <a:t>lotto.add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(</a:t>
            </a:r>
            <a:r>
              <a:rPr lang="en-US" altLang="ko-KR" dirty="0" err="1"/>
              <a:t>hashSet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메소드 내부에만 추가할 수 있나요</a:t>
            </a:r>
            <a:r>
              <a:rPr lang="en-US" altLang="ko-KR" dirty="0"/>
              <a:t>? </a:t>
            </a:r>
            <a:r>
              <a:rPr lang="ko-KR" altLang="en-US" dirty="0"/>
              <a:t>메소드 없이 추가하니까 첫번째 그림처럼 빨간색으로 에러가 </a:t>
            </a:r>
            <a:r>
              <a:rPr lang="ko-KR" altLang="en-US" dirty="0" err="1"/>
              <a:t>떠요ㅠ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 그림처럼 메소드를 추가했을 경우에는 에러가 뜨지 않아요</a:t>
            </a:r>
            <a:r>
              <a:rPr lang="en-US" altLang="ko-KR" dirty="0"/>
              <a:t>;;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24102-49F5-4B46-8B49-56442834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" y="1562100"/>
            <a:ext cx="4610100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ED4A34-6791-4418-AED6-BB73DA17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" y="4001294"/>
            <a:ext cx="4513247" cy="15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F9DA0-3B5E-4858-BEA4-EA458932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4 </a:t>
            </a:r>
            <a:r>
              <a:rPr lang="en-US" altLang="ko-KR"/>
              <a:t>toArray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E5F9A-A093-4ED9-94E2-34CB1A5A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 과제에서 </a:t>
            </a:r>
            <a:r>
              <a:rPr lang="en-US" altLang="ko-KR" dirty="0" err="1"/>
              <a:t>toArray</a:t>
            </a:r>
            <a:r>
              <a:rPr lang="ko-KR" altLang="en-US" dirty="0"/>
              <a:t>를 써서 </a:t>
            </a:r>
            <a:r>
              <a:rPr lang="en-US" altLang="ko-KR" dirty="0" err="1"/>
              <a:t>hashSet</a:t>
            </a:r>
            <a:r>
              <a:rPr lang="ko-KR" altLang="en-US" dirty="0"/>
              <a:t>을 </a:t>
            </a:r>
            <a:r>
              <a:rPr lang="en-US" altLang="ko-KR" dirty="0"/>
              <a:t>Integer[]</a:t>
            </a:r>
            <a:r>
              <a:rPr lang="ko-KR" altLang="en-US" dirty="0"/>
              <a:t>로 변경시켰는데 </a:t>
            </a:r>
            <a:r>
              <a:rPr lang="en-US" altLang="ko-KR" dirty="0" err="1"/>
              <a:t>int</a:t>
            </a:r>
            <a:r>
              <a:rPr lang="en-US" altLang="ko-KR" dirty="0"/>
              <a:t>[] array</a:t>
            </a:r>
            <a:r>
              <a:rPr lang="ko-KR" altLang="en-US" dirty="0"/>
              <a:t>로 변경시킬 수도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104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질문1</vt:lpstr>
      <vt:lpstr>질문2</vt:lpstr>
      <vt:lpstr>질문3</vt:lpstr>
      <vt:lpstr>질문4 toArray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사용자</cp:lastModifiedBy>
  <cp:revision>10</cp:revision>
  <dcterms:created xsi:type="dcterms:W3CDTF">2017-10-16T14:07:28Z</dcterms:created>
  <dcterms:modified xsi:type="dcterms:W3CDTF">2017-10-18T12:59:02Z</dcterms:modified>
</cp:coreProperties>
</file>