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7" r:id="rId7"/>
    <p:sldId id="269" r:id="rId8"/>
    <p:sldId id="261" r:id="rId9"/>
    <p:sldId id="262" r:id="rId10"/>
    <p:sldId id="265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3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6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6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4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0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53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4D9FA-B2E9-4CDB-B102-8EDA1B961C5C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8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7881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강의 </a:t>
            </a:r>
            <a:r>
              <a:rPr lang="ko-KR" altLang="en-US" smtClean="0"/>
              <a:t>정리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05-27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4362450" cy="1447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3858"/>
            <a:ext cx="4362049" cy="92961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Git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자주 사용하는 명령어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commit, log, status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30681" y="497922"/>
            <a:ext cx="6116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branch –m </a:t>
            </a:r>
            <a:r>
              <a:rPr lang="ko-KR" altLang="en-US" sz="1600" smtClean="0"/>
              <a:t>명령어로 </a:t>
            </a:r>
            <a:r>
              <a:rPr lang="en-US" altLang="ko-KR" sz="1600" smtClean="0"/>
              <a:t>master branch </a:t>
            </a:r>
            <a:r>
              <a:rPr lang="ko-KR" altLang="en-US" sz="1600" smtClean="0"/>
              <a:t>이름을 </a:t>
            </a:r>
            <a:r>
              <a:rPr lang="en-US" altLang="ko-KR" sz="1600" smtClean="0"/>
              <a:t>main</a:t>
            </a:r>
            <a:r>
              <a:rPr lang="ko-KR" altLang="en-US" sz="1600" smtClean="0"/>
              <a:t>으로 변경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remote add origin </a:t>
            </a:r>
            <a:r>
              <a:rPr lang="ko-KR" altLang="en-US" sz="1600" smtClean="0"/>
              <a:t>명령어로 </a:t>
            </a:r>
            <a:r>
              <a:rPr lang="en-US" altLang="ko-KR" sz="1600" smtClean="0"/>
              <a:t>github </a:t>
            </a:r>
            <a:r>
              <a:rPr lang="ko-KR" altLang="en-US" sz="1600" smtClean="0"/>
              <a:t>저장소와 연결해준다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en-US" altLang="ko-KR" sz="1600" smtClean="0"/>
              <a:t>git push –u origin main</a:t>
            </a:r>
            <a:r>
              <a:rPr lang="ko-KR" altLang="en-US" sz="1600"/>
              <a:t> </a:t>
            </a:r>
            <a:r>
              <a:rPr lang="ko-KR" altLang="en-US" sz="1600" smtClean="0"/>
              <a:t>명령어로</a:t>
            </a:r>
            <a:r>
              <a:rPr lang="en-US" altLang="ko-KR" sz="1600" smtClean="0"/>
              <a:t>, </a:t>
            </a:r>
            <a:r>
              <a:rPr lang="ko-KR" altLang="en-US" sz="1600" smtClean="0"/>
              <a:t>현재 </a:t>
            </a:r>
            <a:r>
              <a:rPr lang="en-US" altLang="ko-KR" sz="1600" smtClean="0"/>
              <a:t>WEB </a:t>
            </a:r>
            <a:r>
              <a:rPr lang="ko-KR" altLang="en-US" sz="1600" smtClean="0"/>
              <a:t>안의 내용들을 </a:t>
            </a:r>
            <a:r>
              <a:rPr lang="en-US" altLang="ko-KR" sz="1600" smtClean="0"/>
              <a:t>github </a:t>
            </a:r>
            <a:r>
              <a:rPr lang="ko-KR" altLang="en-US" sz="1600" smtClean="0"/>
              <a:t>저장소로 보낸다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730681" y="2323858"/>
            <a:ext cx="6116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remot -v</a:t>
            </a:r>
            <a:r>
              <a:rPr lang="ko-KR" altLang="en-US" sz="1600" smtClean="0"/>
              <a:t>로 원격 연결 상태를 확인한다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10729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2380" y="574158"/>
            <a:ext cx="1071762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&lt;table&gt; - </a:t>
            </a:r>
            <a:r>
              <a:rPr lang="ko-KR" altLang="en-US" dirty="0" smtClean="0"/>
              <a:t>테이블 시작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 table&gt;</a:t>
            </a:r>
            <a:r>
              <a:rPr lang="en-US" altLang="ko-KR" dirty="0" err="1" smtClean="0">
                <a:solidFill>
                  <a:srgbClr val="FF0000"/>
                </a:solidFill>
              </a:rPr>
              <a:t>tr</a:t>
            </a:r>
            <a:r>
              <a:rPr lang="en-US" altLang="ko-KR" dirty="0" smtClean="0">
                <a:solidFill>
                  <a:srgbClr val="FF0000"/>
                </a:solidFill>
              </a:rPr>
              <a:t>*3&gt;td*2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이렇게 작성하고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치면</a:t>
            </a:r>
            <a:r>
              <a:rPr lang="en-US" altLang="ko-KR" dirty="0" smtClean="0"/>
              <a:t>, 3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열짜리</a:t>
            </a:r>
            <a:r>
              <a:rPr lang="ko-KR" altLang="en-US" dirty="0" smtClean="0"/>
              <a:t> 테이블이 자동 생성된다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Rowspan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숫자만큼 세로 셀을 합친다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Colspan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숫자만큼 가로 셀을 합친다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이미지 경로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이미지 불러오기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Select </a:t>
            </a:r>
            <a:r>
              <a:rPr lang="ko-KR" altLang="en-US" dirty="0" smtClean="0"/>
              <a:t>으로 선택하는 창을 만들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Input type = “text” </a:t>
            </a:r>
            <a:r>
              <a:rPr lang="ko-KR" altLang="en-US" dirty="0" smtClean="0"/>
              <a:t>로 문장을 입력 받을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Form </a:t>
            </a:r>
            <a:r>
              <a:rPr lang="en-US" altLang="ko-KR" dirty="0" err="1" smtClean="0"/>
              <a:t>form</a:t>
            </a:r>
            <a:r>
              <a:rPr lang="ko-KR" altLang="en-US" dirty="0" smtClean="0"/>
              <a:t>태그 안의 내용들을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경로로 보낼 수 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보내는 버튼은 </a:t>
            </a:r>
            <a:r>
              <a:rPr lang="en-US" altLang="ko-KR" dirty="0" smtClean="0"/>
              <a:t>input type=“submit”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Input </a:t>
            </a:r>
            <a:r>
              <a:rPr lang="ko-KR" altLang="en-US" dirty="0" smtClean="0"/>
              <a:t>태그 안에 </a:t>
            </a:r>
            <a:r>
              <a:rPr lang="en-US" altLang="ko-KR" dirty="0" smtClean="0"/>
              <a:t>required</a:t>
            </a:r>
            <a:r>
              <a:rPr lang="ko-KR" altLang="en-US" dirty="0" smtClean="0"/>
              <a:t>를 작성하면 필수 작성이라는 의미이다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사이트 주소</a:t>
            </a:r>
            <a:r>
              <a:rPr lang="en-US" altLang="ko-KR" dirty="0" smtClean="0"/>
              <a:t>”&gt; </a:t>
            </a:r>
            <a:r>
              <a:rPr lang="ko-KR" altLang="en-US" dirty="0" smtClean="0"/>
              <a:t>를 이용하여 클릭 시 해당 주소로 이동한다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A</a:t>
            </a:r>
            <a:r>
              <a:rPr lang="ko-KR" altLang="en-US" dirty="0" smtClean="0"/>
              <a:t>태그 안에 </a:t>
            </a:r>
            <a:r>
              <a:rPr lang="en-US" altLang="ko-KR" dirty="0" err="1" smtClean="0"/>
              <a:t>traget</a:t>
            </a:r>
            <a:r>
              <a:rPr lang="en-US" altLang="ko-KR" dirty="0" smtClean="0"/>
              <a:t>=“_blank”</a:t>
            </a:r>
            <a:r>
              <a:rPr lang="ko-KR" altLang="en-US" dirty="0" smtClean="0"/>
              <a:t>를 작성 시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눌렀을 때 </a:t>
            </a:r>
            <a:r>
              <a:rPr lang="ko-KR" altLang="en-US" dirty="0" err="1" smtClean="0"/>
              <a:t>새창을</a:t>
            </a:r>
            <a:r>
              <a:rPr lang="ko-KR" altLang="en-US" dirty="0" smtClean="0"/>
              <a:t> 띄운다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ysClr val="windowText" lastClr="000000"/>
                </a:solidFill>
              </a:rPr>
              <a:t>TAG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정리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970" y="1018674"/>
            <a:ext cx="5158093" cy="44815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46" y="1018674"/>
            <a:ext cx="5742824" cy="465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14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339" y="607094"/>
            <a:ext cx="5644399" cy="49457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58" y="607094"/>
            <a:ext cx="5595437" cy="494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40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6" y="312820"/>
            <a:ext cx="5197530" cy="52217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63" y="312821"/>
            <a:ext cx="64103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68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845" y="285497"/>
            <a:ext cx="5219700" cy="5019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71" y="285497"/>
            <a:ext cx="6408225" cy="55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1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624" y="613317"/>
            <a:ext cx="942278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smtClean="0"/>
              <a:t>VS CODE </a:t>
            </a:r>
            <a:r>
              <a:rPr lang="ko-KR" altLang="en-US" sz="2000" b="1" dirty="0" smtClean="0"/>
              <a:t>설치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smtClean="0"/>
              <a:t>VS </a:t>
            </a:r>
            <a:r>
              <a:rPr lang="en-US" altLang="ko-KR" sz="2000" b="1" dirty="0" err="1" smtClean="0"/>
              <a:t>CODE_One</a:t>
            </a:r>
            <a:r>
              <a:rPr lang="en-US" altLang="ko-KR" sz="2000" b="1" dirty="0" smtClean="0"/>
              <a:t> Dark Pro (</a:t>
            </a:r>
            <a:r>
              <a:rPr lang="ko-KR" altLang="en-US" sz="2000" b="1" dirty="0" smtClean="0"/>
              <a:t>테마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설치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smtClean="0"/>
              <a:t>VS </a:t>
            </a:r>
            <a:r>
              <a:rPr lang="en-US" altLang="ko-KR" sz="2000" b="1" dirty="0" err="1" smtClean="0"/>
              <a:t>CODE_Live</a:t>
            </a:r>
            <a:r>
              <a:rPr lang="en-US" altLang="ko-KR" sz="2000" b="1" dirty="0" smtClean="0"/>
              <a:t> Server </a:t>
            </a:r>
            <a:r>
              <a:rPr lang="ko-KR" altLang="en-US" sz="2000" b="1" dirty="0" smtClean="0"/>
              <a:t>설치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smtClean="0"/>
              <a:t>VS </a:t>
            </a:r>
            <a:r>
              <a:rPr lang="en-US" altLang="ko-KR" sz="2000" b="1" dirty="0" err="1" smtClean="0"/>
              <a:t>CODE_MySQL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설치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smtClean="0"/>
              <a:t>VS </a:t>
            </a:r>
            <a:r>
              <a:rPr lang="en-US" altLang="ko-KR" sz="2000" b="1" dirty="0" err="1" smtClean="0"/>
              <a:t>CODE_Git</a:t>
            </a:r>
            <a:r>
              <a:rPr lang="en-US" altLang="ko-KR" sz="2000" b="1" dirty="0" smtClean="0"/>
              <a:t> History </a:t>
            </a:r>
            <a:r>
              <a:rPr lang="ko-KR" altLang="en-US" sz="2000" b="1" dirty="0" smtClean="0"/>
              <a:t>설치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터미널 에러 및 해결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초기 설정 명령어 및 자주 사용하는 명령어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TAG </a:t>
            </a:r>
            <a:r>
              <a:rPr lang="ko-KR" altLang="en-US" sz="2000" b="1" smtClean="0"/>
              <a:t>정리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smtClean="0"/>
              <a:t>실습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210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4125"/>
            <a:ext cx="8934450" cy="23526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One Dark Pro – Visual Studio Code </a:t>
            </a:r>
            <a:r>
              <a:rPr lang="ko-KR" altLang="en-US" smtClean="0">
                <a:solidFill>
                  <a:sysClr val="windowText" lastClr="000000"/>
                </a:solidFill>
              </a:rPr>
              <a:t>테마 어둡게 설정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185"/>
            <a:ext cx="11477625" cy="17621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Live Server – Visual Studio Code local </a:t>
            </a:r>
            <a:r>
              <a:rPr lang="ko-KR" altLang="en-US" smtClean="0">
                <a:solidFill>
                  <a:sysClr val="windowText" lastClr="000000"/>
                </a:solidFill>
              </a:rPr>
              <a:t>서버 연결을 실시간으로 해줌</a:t>
            </a:r>
            <a:r>
              <a:rPr lang="en-US" altLang="ko-KR" smtClean="0">
                <a:solidFill>
                  <a:sysClr val="windowText" lastClr="000000"/>
                </a:solidFill>
              </a:rPr>
              <a:t>.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22" y="698693"/>
            <a:ext cx="3371850" cy="1914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22" y="3024138"/>
            <a:ext cx="3374877" cy="81634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MySQL – mysql</a:t>
            </a:r>
            <a:r>
              <a:rPr lang="ko-KR" altLang="en-US" smtClean="0">
                <a:solidFill>
                  <a:sysClr val="windowText" lastClr="000000"/>
                </a:solidFill>
              </a:rPr>
              <a:t>을 연동시켜주는 확장팩</a:t>
            </a:r>
            <a:r>
              <a:rPr lang="en-US" altLang="ko-KR" smtClean="0">
                <a:solidFill>
                  <a:sysClr val="windowText" lastClr="000000"/>
                </a:solidFill>
              </a:rPr>
              <a:t>. Git Histroy – </a:t>
            </a:r>
            <a:r>
              <a:rPr lang="ko-KR" altLang="en-US" smtClean="0">
                <a:solidFill>
                  <a:sysClr val="windowText" lastClr="000000"/>
                </a:solidFill>
              </a:rPr>
              <a:t>깃 사용 내역을 보기 편하게 해줌</a:t>
            </a:r>
            <a:r>
              <a:rPr lang="en-US" altLang="ko-KR" smtClean="0">
                <a:solidFill>
                  <a:sysClr val="windowText" lastClr="000000"/>
                </a:solidFill>
              </a:rPr>
              <a:t>.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930"/>
            <a:ext cx="10685417" cy="2416847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사용 에러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에러 해결방법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820"/>
            <a:ext cx="9733285" cy="2403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523129"/>
            <a:ext cx="9733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터미널을 그냥 생성해서 사용하려고 하니</a:t>
            </a:r>
            <a:r>
              <a:rPr lang="en-US" altLang="ko-KR" smtClean="0"/>
              <a:t>, git </a:t>
            </a:r>
            <a:r>
              <a:rPr lang="ko-KR" altLang="en-US" smtClean="0"/>
              <a:t>설치를 했음에도 인식하지 못하고 있었음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터미널을 </a:t>
            </a:r>
            <a:r>
              <a:rPr lang="en-US" altLang="ko-KR" smtClean="0"/>
              <a:t>Git Bash</a:t>
            </a:r>
            <a:r>
              <a:rPr lang="ko-KR" altLang="en-US" smtClean="0"/>
              <a:t>로 다시 오픈하니 </a:t>
            </a:r>
            <a:r>
              <a:rPr lang="en-US" altLang="ko-KR" smtClean="0"/>
              <a:t>Git </a:t>
            </a:r>
            <a:r>
              <a:rPr lang="ko-KR" altLang="en-US" smtClean="0"/>
              <a:t>명령어 사용이 가능했음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21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40135"/>
            <a:ext cx="5857875" cy="6370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4069"/>
            <a:ext cx="5857875" cy="1533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6194" y="554069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1 . git init</a:t>
            </a:r>
            <a:r>
              <a:rPr lang="ko-KR" altLang="en-US" sz="1600" smtClean="0"/>
              <a:t>으로 깃으로 현재 경로 등록하기</a:t>
            </a:r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6356195" y="2440135"/>
            <a:ext cx="514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2 . git add . </a:t>
            </a:r>
            <a:r>
              <a:rPr lang="ko-KR" altLang="en-US" sz="1600" smtClean="0"/>
              <a:t>현재 경로내에 작업 변경 내용을 스테이징 영역</a:t>
            </a:r>
            <a:r>
              <a:rPr lang="en-US" altLang="ko-KR" sz="1600" smtClean="0"/>
              <a:t>(staging area)</a:t>
            </a:r>
            <a:r>
              <a:rPr lang="ko-KR" altLang="en-US" sz="1600" smtClean="0"/>
              <a:t>에 추가하기 위해서 사용</a:t>
            </a:r>
            <a:endParaRPr lang="ko-KR" altLang="en-US" sz="16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2" y="3430371"/>
            <a:ext cx="5835572" cy="2171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6195" y="3430371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3 . git status</a:t>
            </a:r>
            <a:r>
              <a:rPr lang="ko-KR" altLang="en-US" sz="1600" smtClean="0"/>
              <a:t>로 </a:t>
            </a:r>
            <a:r>
              <a:rPr lang="en-US" altLang="ko-KR" sz="1600" smtClean="0"/>
              <a:t>git </a:t>
            </a:r>
            <a:r>
              <a:rPr lang="ko-KR" altLang="en-US" sz="1600" smtClean="0"/>
              <a:t>상태 확인하기 </a:t>
            </a:r>
            <a:endParaRPr lang="ko-KR" altLang="en-US" sz="16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터미널로 </a:t>
            </a:r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처음 생성 과정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194"/>
            <a:ext cx="4410075" cy="1895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89014"/>
            <a:ext cx="4410075" cy="1054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93060"/>
            <a:ext cx="4419600" cy="166687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자주 사용하는 명령어 </a:t>
            </a:r>
            <a:r>
              <a:rPr lang="en-US" altLang="ko-KR" smtClean="0">
                <a:solidFill>
                  <a:sysClr val="windowText" lastClr="000000"/>
                </a:solidFill>
              </a:rPr>
              <a:t>– commit, log, status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0681" y="497922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commit –m </a:t>
            </a:r>
            <a:r>
              <a:rPr lang="ko-KR" altLang="en-US" sz="1600" smtClean="0"/>
              <a:t>로 커밋</a:t>
            </a:r>
            <a:r>
              <a:rPr lang="en-US" altLang="ko-KR" sz="1600" smtClean="0"/>
              <a:t>. –m </a:t>
            </a:r>
            <a:r>
              <a:rPr lang="ko-KR" altLang="en-US" sz="1600" smtClean="0"/>
              <a:t>으로 커밋 내용 작성</a:t>
            </a:r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5730681" y="2689014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</a:t>
            </a:r>
            <a:r>
              <a:rPr lang="ko-KR" altLang="en-US" sz="1600" smtClean="0"/>
              <a:t>상태 확인하기 </a:t>
            </a:r>
            <a:endParaRPr lang="ko-KR" alt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5730681" y="4393060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</a:t>
            </a:r>
            <a:r>
              <a:rPr lang="ko-KR" altLang="en-US" sz="1600" smtClean="0"/>
              <a:t>사용 기록 확인하기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94161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382</Words>
  <Application>Microsoft Office PowerPoint</Application>
  <PresentationFormat>와이드스크린</PresentationFormat>
  <Paragraphs>45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강의 정리 05-27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팁 정리</dc:title>
  <dc:creator>폴리텍</dc:creator>
  <cp:lastModifiedBy>폴리텍</cp:lastModifiedBy>
  <cp:revision>13</cp:revision>
  <dcterms:created xsi:type="dcterms:W3CDTF">2022-05-26T00:49:55Z</dcterms:created>
  <dcterms:modified xsi:type="dcterms:W3CDTF">2022-05-27T00:39:39Z</dcterms:modified>
</cp:coreProperties>
</file>