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60" r:id="rId5"/>
    <p:sldId id="259" r:id="rId6"/>
    <p:sldId id="278" r:id="rId7"/>
    <p:sldId id="261" r:id="rId8"/>
    <p:sldId id="276" r:id="rId9"/>
    <p:sldId id="267" r:id="rId10"/>
    <p:sldId id="269" r:id="rId11"/>
    <p:sldId id="270" r:id="rId12"/>
    <p:sldId id="279" r:id="rId13"/>
    <p:sldId id="280" r:id="rId14"/>
    <p:sldId id="275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폴리텍" initials="폴" lastIdx="1" clrIdx="0">
    <p:extLst>
      <p:ext uri="{19B8F6BF-5375-455C-9EA6-DF929625EA0E}">
        <p15:presenceInfo xmlns:p15="http://schemas.microsoft.com/office/powerpoint/2012/main" userId="폴리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3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6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0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8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4D9FA-B2E9-4CDB-B102-8EDA1B961C5C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937-51FA-4681-AE9B-F0BB10132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881"/>
          </a:xfrm>
        </p:spPr>
        <p:txBody>
          <a:bodyPr/>
          <a:lstStyle/>
          <a:p>
            <a:r>
              <a:rPr lang="ko-KR" altLang="en-US" smtClean="0"/>
              <a:t>강의 정리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5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변수와 함수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699613" cy="52766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13" y="483326"/>
            <a:ext cx="6455706" cy="52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15" y="483326"/>
            <a:ext cx="5848485" cy="58979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356"/>
            <a:ext cx="6241001" cy="58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5910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422"/>
            <a:ext cx="45910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69" y="3787897"/>
            <a:ext cx="4591050" cy="2943225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667494" y="5118832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flipH="1">
            <a:off x="2133600" y="3501292"/>
            <a:ext cx="282170" cy="2396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941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함수</a:t>
            </a:r>
            <a:r>
              <a:rPr lang="en-US" altLang="ko-KR" smtClean="0">
                <a:solidFill>
                  <a:sysClr val="windowText" lastClr="000000"/>
                </a:solidFill>
              </a:rPr>
              <a:t>,</a:t>
            </a:r>
            <a:r>
              <a:rPr lang="ko-KR" altLang="en-US" smtClean="0">
                <a:solidFill>
                  <a:sysClr val="windowText" lastClr="000000"/>
                </a:solidFill>
              </a:rPr>
              <a:t>이벤트 활용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8705850" cy="4867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7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398581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9635"/>
          <a:stretch/>
        </p:blipFill>
        <p:spPr>
          <a:xfrm>
            <a:off x="0" y="483326"/>
            <a:ext cx="6283569" cy="57820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14" y="483326"/>
            <a:ext cx="5870941" cy="57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3895725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60" y="483325"/>
            <a:ext cx="3835794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60" y="2859204"/>
            <a:ext cx="3865760" cy="18619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flipH="1">
            <a:off x="6248772" y="2465839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023627" y="1257048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226850" cy="194725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6679"/>
            <a:ext cx="5226850" cy="22225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94" y="483325"/>
            <a:ext cx="4570355" cy="20723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794" y="2829685"/>
            <a:ext cx="4869632" cy="19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83326"/>
            <a:ext cx="4960722" cy="20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" y="483326"/>
            <a:ext cx="11434127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3564"/>
            <a:ext cx="94227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문자 입력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숫자만 입력 받고</a:t>
            </a:r>
            <a:r>
              <a:rPr lang="en-US" altLang="ko-KR" sz="2000" b="1" smtClean="0"/>
              <a:t>, 1</a:t>
            </a:r>
            <a:r>
              <a:rPr lang="ko-KR" altLang="en-US" sz="2000" b="1" smtClean="0"/>
              <a:t>부터 </a:t>
            </a:r>
            <a:r>
              <a:rPr lang="en-US" altLang="ko-KR" sz="2000" b="1" smtClean="0"/>
              <a:t>100</a:t>
            </a:r>
            <a:r>
              <a:rPr lang="ko-KR" altLang="en-US" sz="2000" b="1" smtClean="0"/>
              <a:t>까지 로그 출력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smtClean="0"/>
              <a:t>img filter </a:t>
            </a:r>
            <a:r>
              <a:rPr lang="ko-KR" altLang="en-US" sz="2000" b="1" smtClean="0"/>
              <a:t>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미디어 타입으로 반응형 웹페이지 실습</a:t>
            </a:r>
            <a:endParaRPr lang="en-US" altLang="ko-KR" sz="2000" b="1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b="1" smtClean="0"/>
              <a:t>실습 과제 </a:t>
            </a:r>
            <a:r>
              <a:rPr lang="en-US" altLang="ko-KR" sz="2000" b="1" smtClean="0"/>
              <a:t>1,2,3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8210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879091" cy="4963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4609"/>
          <a:stretch/>
        </p:blipFill>
        <p:spPr>
          <a:xfrm>
            <a:off x="5932243" y="483326"/>
            <a:ext cx="6206605" cy="49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471"/>
            <a:ext cx="414337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1" y="2032901"/>
            <a:ext cx="416242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1" y="3568806"/>
            <a:ext cx="4143375" cy="1059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2" y="5135876"/>
            <a:ext cx="4143375" cy="999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 flipH="1">
            <a:off x="1911550" y="1707691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아래쪽 화살표 7"/>
          <p:cNvSpPr/>
          <p:nvPr/>
        </p:nvSpPr>
        <p:spPr>
          <a:xfrm flipH="1">
            <a:off x="1930602" y="3209860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아래쪽 화살표 8"/>
          <p:cNvSpPr/>
          <p:nvPr/>
        </p:nvSpPr>
        <p:spPr>
          <a:xfrm flipH="1">
            <a:off x="1930602" y="4743195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207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335372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4 (</a:t>
            </a:r>
            <a:r>
              <a:rPr lang="ko-KR" altLang="en-US" smtClean="0">
                <a:solidFill>
                  <a:sysClr val="windowText" lastClr="000000"/>
                </a:solidFill>
              </a:rPr>
              <a:t>실습 </a:t>
            </a:r>
            <a:r>
              <a:rPr lang="en-US" altLang="ko-KR" smtClean="0">
                <a:solidFill>
                  <a:sysClr val="windowText" lastClr="000000"/>
                </a:solidFill>
              </a:rPr>
              <a:t>3</a:t>
            </a:r>
            <a:r>
              <a:rPr lang="ko-KR" altLang="en-US" smtClean="0">
                <a:solidFill>
                  <a:sysClr val="windowText" lastClr="000000"/>
                </a:solidFill>
              </a:rPr>
              <a:t>의 코드에서 </a:t>
            </a:r>
            <a:r>
              <a:rPr lang="en-US" altLang="ko-KR" smtClean="0">
                <a:solidFill>
                  <a:sysClr val="windowText" lastClr="000000"/>
                </a:solidFill>
              </a:rPr>
              <a:t>onmouseover</a:t>
            </a:r>
            <a:r>
              <a:rPr lang="ko-KR" altLang="en-US" smtClean="0">
                <a:solidFill>
                  <a:sysClr val="windowText" lastClr="000000"/>
                </a:solidFill>
              </a:rPr>
              <a:t>로만 바꿈</a:t>
            </a:r>
            <a:r>
              <a:rPr lang="en-US" altLang="ko-KR" smtClean="0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7027438" cy="41824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744" y="483326"/>
            <a:ext cx="417195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744" y="1921968"/>
            <a:ext cx="42291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744" y="3376548"/>
            <a:ext cx="42672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058" y="4939323"/>
            <a:ext cx="431482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아래쪽 화살표 7"/>
          <p:cNvSpPr/>
          <p:nvPr/>
        </p:nvSpPr>
        <p:spPr>
          <a:xfrm flipH="1">
            <a:off x="9540071" y="1588668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아래쪽 화살표 8"/>
          <p:cNvSpPr/>
          <p:nvPr/>
        </p:nvSpPr>
        <p:spPr>
          <a:xfrm flipH="1">
            <a:off x="9540071" y="3025081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아래쪽 화살표 9"/>
          <p:cNvSpPr/>
          <p:nvPr/>
        </p:nvSpPr>
        <p:spPr>
          <a:xfrm flipH="1">
            <a:off x="9551385" y="4585839"/>
            <a:ext cx="282170" cy="27736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26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11347938" cy="638174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문자 입력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ysClr val="windowText" lastClr="000000"/>
                </a:solidFill>
              </a:rPr>
              <a:t>문자 입력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457950" cy="414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483326"/>
            <a:ext cx="4699877" cy="2655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060" y="4340577"/>
            <a:ext cx="4699877" cy="172511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9097108" y="3477846"/>
            <a:ext cx="320430" cy="328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713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문자 입력 실습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970010" cy="2520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98" y="483326"/>
            <a:ext cx="5179350" cy="25862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5478585" y="1563077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83326"/>
            <a:ext cx="11272861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5128422" cy="4924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480" y="483326"/>
            <a:ext cx="4467558" cy="2074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80" y="3040660"/>
            <a:ext cx="4467624" cy="167311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8853044" y="2557334"/>
            <a:ext cx="320430" cy="328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716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4349508" cy="2493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8707" r="8707"/>
          <a:stretch/>
        </p:blipFill>
        <p:spPr>
          <a:xfrm>
            <a:off x="5321788" y="478496"/>
            <a:ext cx="4207086" cy="2493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4675433" y="1589508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8914" t="5070" r="8914" b="5070"/>
          <a:stretch/>
        </p:blipFill>
        <p:spPr>
          <a:xfrm>
            <a:off x="0" y="3691041"/>
            <a:ext cx="4326552" cy="23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8799" t="4980" r="8799" b="4980"/>
          <a:stretch/>
        </p:blipFill>
        <p:spPr>
          <a:xfrm>
            <a:off x="5321789" y="3691041"/>
            <a:ext cx="4207086" cy="231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4663955" y="4706983"/>
            <a:ext cx="320430" cy="2813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3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0" y="0"/>
            <a:ext cx="12192000" cy="483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ysClr val="windowText" lastClr="000000"/>
                </a:solidFill>
              </a:rPr>
              <a:t>숫자만 입력 받고</a:t>
            </a:r>
            <a:r>
              <a:rPr lang="en-US" altLang="ko-KR">
                <a:solidFill>
                  <a:sysClr val="windowText" lastClr="000000"/>
                </a:solidFill>
              </a:rPr>
              <a:t>, 1</a:t>
            </a:r>
            <a:r>
              <a:rPr lang="ko-KR" altLang="en-US">
                <a:solidFill>
                  <a:sysClr val="windowText" lastClr="000000"/>
                </a:solidFill>
              </a:rPr>
              <a:t>부터 </a:t>
            </a:r>
            <a:r>
              <a:rPr lang="en-US" altLang="ko-KR">
                <a:solidFill>
                  <a:sysClr val="windowText" lastClr="000000"/>
                </a:solidFill>
              </a:rPr>
              <a:t>100</a:t>
            </a:r>
            <a:r>
              <a:rPr lang="ko-KR" altLang="en-US">
                <a:solidFill>
                  <a:sysClr val="windowText" lastClr="000000"/>
                </a:solidFill>
              </a:rPr>
              <a:t>까지 로그 출력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326"/>
            <a:ext cx="60960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119</Words>
  <Application>Microsoft Office PowerPoint</Application>
  <PresentationFormat>와이드스크린</PresentationFormat>
  <Paragraphs>27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강의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팁 정리</dc:title>
  <dc:creator>폴리텍</dc:creator>
  <cp:lastModifiedBy>폴리텍</cp:lastModifiedBy>
  <cp:revision>37</cp:revision>
  <dcterms:created xsi:type="dcterms:W3CDTF">2022-05-26T00:49:55Z</dcterms:created>
  <dcterms:modified xsi:type="dcterms:W3CDTF">2022-06-01T05:29:32Z</dcterms:modified>
</cp:coreProperties>
</file>