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60" r:id="rId5"/>
    <p:sldId id="259" r:id="rId6"/>
    <p:sldId id="278" r:id="rId7"/>
    <p:sldId id="261" r:id="rId8"/>
    <p:sldId id="276" r:id="rId9"/>
    <p:sldId id="267" r:id="rId10"/>
    <p:sldId id="269" r:id="rId11"/>
    <p:sldId id="270" r:id="rId12"/>
    <p:sldId id="279" r:id="rId13"/>
    <p:sldId id="280" r:id="rId14"/>
    <p:sldId id="275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9" r:id="rId23"/>
    <p:sldId id="29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폴리텍" initials="폴" lastIdx="1" clrIdx="0">
    <p:extLst>
      <p:ext uri="{19B8F6BF-5375-455C-9EA6-DF929625EA0E}">
        <p15:presenceInfo xmlns:p15="http://schemas.microsoft.com/office/powerpoint/2012/main" userId="폴리텍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6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4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0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3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D9FA-B2E9-4CDB-B102-8EDA1B961C5C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8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7881"/>
          </a:xfrm>
        </p:spPr>
        <p:txBody>
          <a:bodyPr/>
          <a:lstStyle/>
          <a:p>
            <a:r>
              <a:rPr lang="ko-KR" altLang="en-US" smtClean="0"/>
              <a:t>강의 정리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변수와 함수 활용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5699613" cy="52766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613" y="483326"/>
            <a:ext cx="6455706" cy="52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함수</a:t>
            </a:r>
            <a:r>
              <a:rPr lang="en-US" altLang="ko-KR" smtClean="0">
                <a:solidFill>
                  <a:sysClr val="windowText" lastClr="000000"/>
                </a:solidFill>
              </a:rPr>
              <a:t>,</a:t>
            </a:r>
            <a:r>
              <a:rPr lang="ko-KR" altLang="en-US" smtClean="0">
                <a:solidFill>
                  <a:sysClr val="windowText" lastClr="000000"/>
                </a:solidFill>
              </a:rPr>
              <a:t>이벤트 활용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15" y="483326"/>
            <a:ext cx="5848485" cy="58979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2356"/>
            <a:ext cx="6241001" cy="588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함수</a:t>
            </a:r>
            <a:r>
              <a:rPr lang="en-US" altLang="ko-KR" smtClean="0">
                <a:solidFill>
                  <a:sysClr val="windowText" lastClr="000000"/>
                </a:solidFill>
              </a:rPr>
              <a:t>,</a:t>
            </a:r>
            <a:r>
              <a:rPr lang="ko-KR" altLang="en-US" smtClean="0">
                <a:solidFill>
                  <a:sysClr val="windowText" lastClr="000000"/>
                </a:solidFill>
              </a:rPr>
              <a:t>이벤트 활용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4591050" cy="2952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97422"/>
            <a:ext cx="4591050" cy="2933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369" y="3787897"/>
            <a:ext cx="4591050" cy="294322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667494" y="5118832"/>
            <a:ext cx="320430" cy="2813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flipH="1">
            <a:off x="2133600" y="3501292"/>
            <a:ext cx="282170" cy="23965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941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함수</a:t>
            </a:r>
            <a:r>
              <a:rPr lang="en-US" altLang="ko-KR" smtClean="0">
                <a:solidFill>
                  <a:sysClr val="windowText" lastClr="000000"/>
                </a:solidFill>
              </a:rPr>
              <a:t>,</a:t>
            </a:r>
            <a:r>
              <a:rPr lang="ko-KR" altLang="en-US" smtClean="0">
                <a:solidFill>
                  <a:sysClr val="windowText" lastClr="000000"/>
                </a:solidFill>
              </a:rPr>
              <a:t>이벤트 활용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8705850" cy="4867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47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3326"/>
            <a:ext cx="11398581" cy="63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실습 </a:t>
            </a:r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9635"/>
          <a:stretch/>
        </p:blipFill>
        <p:spPr>
          <a:xfrm>
            <a:off x="0" y="483326"/>
            <a:ext cx="6283569" cy="57820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614" y="483326"/>
            <a:ext cx="5870941" cy="579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9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실습 </a:t>
            </a:r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3895725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960" y="483325"/>
            <a:ext cx="3835794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60" y="2859204"/>
            <a:ext cx="3865760" cy="18619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아래쪽 화살표 6"/>
          <p:cNvSpPr/>
          <p:nvPr/>
        </p:nvSpPr>
        <p:spPr>
          <a:xfrm flipH="1">
            <a:off x="6248772" y="2465839"/>
            <a:ext cx="282170" cy="2773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023627" y="1257048"/>
            <a:ext cx="320430" cy="2813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7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</a:t>
            </a:r>
            <a:r>
              <a:rPr lang="en-US" altLang="ko-KR" smtClean="0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5226850" cy="194725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6679"/>
            <a:ext cx="5226850" cy="22225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794" y="483325"/>
            <a:ext cx="4570355" cy="20723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794" y="2829685"/>
            <a:ext cx="4869632" cy="19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0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실습 </a:t>
            </a:r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83326"/>
            <a:ext cx="4960722" cy="204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7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3" y="483326"/>
            <a:ext cx="11434127" cy="63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33564"/>
            <a:ext cx="9422781" cy="30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JavaScript </a:t>
            </a:r>
            <a:r>
              <a:rPr lang="ko-KR" altLang="en-US" sz="2000" b="1" smtClean="0"/>
              <a:t>복습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숫자만 </a:t>
            </a:r>
            <a:r>
              <a:rPr lang="ko-KR" altLang="en-US" sz="2000" b="1" smtClean="0"/>
              <a:t>입력 받고</a:t>
            </a:r>
            <a:r>
              <a:rPr lang="en-US" altLang="ko-KR" sz="2000" b="1" smtClean="0"/>
              <a:t>, 1</a:t>
            </a:r>
            <a:r>
              <a:rPr lang="ko-KR" altLang="en-US" sz="2000" b="1" smtClean="0"/>
              <a:t>부터 </a:t>
            </a:r>
            <a:r>
              <a:rPr lang="en-US" altLang="ko-KR" sz="2000" b="1" smtClean="0"/>
              <a:t>100</a:t>
            </a:r>
            <a:r>
              <a:rPr lang="ko-KR" altLang="en-US" sz="2000" b="1" smtClean="0"/>
              <a:t>까지 로그 출력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img filter </a:t>
            </a:r>
            <a:r>
              <a:rPr lang="ko-KR" altLang="en-US" sz="2000" b="1" smtClean="0"/>
              <a:t>실습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미디어 타입으로 반응형 웹페이지 실습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실습 과제 </a:t>
            </a:r>
            <a:r>
              <a:rPr lang="en-US" altLang="ko-KR" sz="2000" b="1" smtClean="0"/>
              <a:t>1,2,3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8210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5879091" cy="49639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4609"/>
          <a:stretch/>
        </p:blipFill>
        <p:spPr>
          <a:xfrm>
            <a:off x="5932243" y="483326"/>
            <a:ext cx="6206605" cy="49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471"/>
            <a:ext cx="4143375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1" y="2032901"/>
            <a:ext cx="4162425" cy="1095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051" y="3568806"/>
            <a:ext cx="4143375" cy="10590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052" y="5135876"/>
            <a:ext cx="4143375" cy="9994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아래쪽 화살표 6"/>
          <p:cNvSpPr/>
          <p:nvPr/>
        </p:nvSpPr>
        <p:spPr>
          <a:xfrm flipH="1">
            <a:off x="1911550" y="1707691"/>
            <a:ext cx="282170" cy="2773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아래쪽 화살표 7"/>
          <p:cNvSpPr/>
          <p:nvPr/>
        </p:nvSpPr>
        <p:spPr>
          <a:xfrm flipH="1">
            <a:off x="1930602" y="3209860"/>
            <a:ext cx="282170" cy="2773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아래쪽 화살표 8"/>
          <p:cNvSpPr/>
          <p:nvPr/>
        </p:nvSpPr>
        <p:spPr>
          <a:xfrm flipH="1">
            <a:off x="1930602" y="4743195"/>
            <a:ext cx="282170" cy="2773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207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4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11335372" cy="63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4 (</a:t>
            </a:r>
            <a:r>
              <a:rPr lang="ko-KR" altLang="en-US" smtClean="0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3</a:t>
            </a:r>
            <a:r>
              <a:rPr lang="ko-KR" altLang="en-US" smtClean="0">
                <a:solidFill>
                  <a:sysClr val="windowText" lastClr="000000"/>
                </a:solidFill>
              </a:rPr>
              <a:t>의 코드에서 </a:t>
            </a:r>
            <a:r>
              <a:rPr lang="en-US" altLang="ko-KR" smtClean="0">
                <a:solidFill>
                  <a:sysClr val="windowText" lastClr="000000"/>
                </a:solidFill>
              </a:rPr>
              <a:t>onmouseover</a:t>
            </a:r>
            <a:r>
              <a:rPr lang="ko-KR" altLang="en-US" smtClean="0">
                <a:solidFill>
                  <a:sysClr val="windowText" lastClr="000000"/>
                </a:solidFill>
              </a:rPr>
              <a:t>로만 바꿈</a:t>
            </a:r>
            <a:r>
              <a:rPr lang="en-US" altLang="ko-KR" smtClean="0">
                <a:solidFill>
                  <a:sysClr val="windowText" lastClr="000000"/>
                </a:solidFill>
              </a:rPr>
              <a:t>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7027438" cy="41824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744" y="483326"/>
            <a:ext cx="417195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744" y="1921968"/>
            <a:ext cx="4229100" cy="1019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3744" y="3376548"/>
            <a:ext cx="4267200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5058" y="4939323"/>
            <a:ext cx="4314825" cy="981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아래쪽 화살표 7"/>
          <p:cNvSpPr/>
          <p:nvPr/>
        </p:nvSpPr>
        <p:spPr>
          <a:xfrm flipH="1">
            <a:off x="9540071" y="1588668"/>
            <a:ext cx="282170" cy="2773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아래쪽 화살표 8"/>
          <p:cNvSpPr/>
          <p:nvPr/>
        </p:nvSpPr>
        <p:spPr>
          <a:xfrm flipH="1">
            <a:off x="9540071" y="3025081"/>
            <a:ext cx="282170" cy="2773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아래쪽 화살표 9"/>
          <p:cNvSpPr/>
          <p:nvPr/>
        </p:nvSpPr>
        <p:spPr>
          <a:xfrm flipH="1">
            <a:off x="9551385" y="4585839"/>
            <a:ext cx="282170" cy="2773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261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JavaScript </a:t>
            </a:r>
            <a:r>
              <a:rPr lang="ko-KR" altLang="en-US" smtClean="0">
                <a:solidFill>
                  <a:sysClr val="windowText" lastClr="000000"/>
                </a:solidFill>
              </a:rPr>
              <a:t>복습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754" y="633046"/>
            <a:ext cx="90267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/>
              <a:t>prompt(message, default) – </a:t>
            </a:r>
            <a:r>
              <a:rPr lang="ko-KR" altLang="en-US" sz="1600" smtClean="0"/>
              <a:t>초기 기본입력 값을 </a:t>
            </a:r>
            <a:r>
              <a:rPr lang="en-US" altLang="ko-KR" sz="1600" smtClean="0"/>
              <a:t>default </a:t>
            </a:r>
            <a:r>
              <a:rPr lang="ko-KR" altLang="en-US" sz="1600" smtClean="0"/>
              <a:t>에서 정해줄 수 있다</a:t>
            </a:r>
            <a:r>
              <a:rPr lang="en-US" altLang="ko-KR" sz="160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/>
              <a:t>let id = document.getElementById(“id_name”); - </a:t>
            </a:r>
            <a:r>
              <a:rPr lang="ko-KR" altLang="en-US" sz="1600" smtClean="0"/>
              <a:t>같은</a:t>
            </a:r>
            <a:r>
              <a:rPr lang="en-US" altLang="ko-KR" sz="1600"/>
              <a:t> </a:t>
            </a:r>
            <a:r>
              <a:rPr lang="en-US" altLang="ko-KR" sz="1600" smtClean="0"/>
              <a:t>Id </a:t>
            </a:r>
            <a:r>
              <a:rPr lang="ko-KR" altLang="en-US" sz="1600" smtClean="0"/>
              <a:t>찾기</a:t>
            </a:r>
            <a:endParaRPr lang="en-US" altLang="ko-KR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/>
              <a:t>let names = document.getElementByName(“name_name”); - </a:t>
            </a:r>
            <a:r>
              <a:rPr lang="ko-KR" altLang="en-US" sz="1600"/>
              <a:t>같은</a:t>
            </a:r>
            <a:r>
              <a:rPr lang="en-US" altLang="ko-KR" sz="1600"/>
              <a:t> </a:t>
            </a:r>
            <a:r>
              <a:rPr lang="en-US" altLang="ko-KR" sz="1600" smtClean="0"/>
              <a:t>name </a:t>
            </a:r>
            <a:r>
              <a:rPr lang="ko-KR" altLang="en-US" sz="1600"/>
              <a:t>찾기</a:t>
            </a:r>
            <a:endParaRPr lang="en-US" altLang="ko-KR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/>
              <a:t>let classes = document.getElementByClassName(“class_name”);  - </a:t>
            </a:r>
            <a:r>
              <a:rPr lang="ko-KR" altLang="en-US" sz="1600"/>
              <a:t>같은</a:t>
            </a:r>
            <a:r>
              <a:rPr lang="en-US" altLang="ko-KR" sz="1600"/>
              <a:t> </a:t>
            </a:r>
            <a:r>
              <a:rPr lang="en-US" altLang="ko-KR" sz="1600" smtClean="0"/>
              <a:t>Class</a:t>
            </a:r>
            <a:r>
              <a:rPr lang="ko-KR" altLang="en-US" sz="1600" smtClean="0"/>
              <a:t>찾기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311419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문자 입력 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6457950" cy="4143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60" y="483326"/>
            <a:ext cx="4699877" cy="2655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060" y="4340577"/>
            <a:ext cx="4699877" cy="1725117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9097108" y="3477846"/>
            <a:ext cx="320430" cy="32824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713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문자 입력 실습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4970010" cy="2520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798" y="483326"/>
            <a:ext cx="5179350" cy="25862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5478585" y="1563077"/>
            <a:ext cx="320430" cy="2813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5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숫자만 입력 받고</a:t>
            </a:r>
            <a:r>
              <a:rPr lang="en-US" altLang="ko-KR">
                <a:solidFill>
                  <a:sysClr val="windowText" lastClr="000000"/>
                </a:solidFill>
              </a:rPr>
              <a:t>, 1</a:t>
            </a:r>
            <a:r>
              <a:rPr lang="ko-KR" altLang="en-US">
                <a:solidFill>
                  <a:sysClr val="windowText" lastClr="000000"/>
                </a:solidFill>
              </a:rPr>
              <a:t>부터 </a:t>
            </a:r>
            <a:r>
              <a:rPr lang="en-US" altLang="ko-KR">
                <a:solidFill>
                  <a:sysClr val="windowText" lastClr="000000"/>
                </a:solidFill>
              </a:rPr>
              <a:t>100</a:t>
            </a:r>
            <a:r>
              <a:rPr lang="ko-KR" altLang="en-US">
                <a:solidFill>
                  <a:sysClr val="windowText" lastClr="000000"/>
                </a:solidFill>
              </a:rPr>
              <a:t>까지 로그 출력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3326"/>
            <a:ext cx="11272861" cy="63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6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숫자만 입력 받고</a:t>
            </a:r>
            <a:r>
              <a:rPr lang="en-US" altLang="ko-KR">
                <a:solidFill>
                  <a:sysClr val="windowText" lastClr="000000"/>
                </a:solidFill>
              </a:rPr>
              <a:t>, 1</a:t>
            </a:r>
            <a:r>
              <a:rPr lang="ko-KR" altLang="en-US">
                <a:solidFill>
                  <a:sysClr val="windowText" lastClr="000000"/>
                </a:solidFill>
              </a:rPr>
              <a:t>부터 </a:t>
            </a:r>
            <a:r>
              <a:rPr lang="en-US" altLang="ko-KR">
                <a:solidFill>
                  <a:sysClr val="windowText" lastClr="000000"/>
                </a:solidFill>
              </a:rPr>
              <a:t>100</a:t>
            </a:r>
            <a:r>
              <a:rPr lang="ko-KR" altLang="en-US">
                <a:solidFill>
                  <a:sysClr val="windowText" lastClr="000000"/>
                </a:solidFill>
              </a:rPr>
              <a:t>까지 로그 출력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5128422" cy="49249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480" y="483326"/>
            <a:ext cx="4467558" cy="20740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480" y="3040660"/>
            <a:ext cx="4467624" cy="1673110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8853044" y="2557334"/>
            <a:ext cx="320430" cy="32824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716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숫자만 입력 받고</a:t>
            </a:r>
            <a:r>
              <a:rPr lang="en-US" altLang="ko-KR">
                <a:solidFill>
                  <a:sysClr val="windowText" lastClr="000000"/>
                </a:solidFill>
              </a:rPr>
              <a:t>, 1</a:t>
            </a:r>
            <a:r>
              <a:rPr lang="ko-KR" altLang="en-US">
                <a:solidFill>
                  <a:sysClr val="windowText" lastClr="000000"/>
                </a:solidFill>
              </a:rPr>
              <a:t>부터 </a:t>
            </a:r>
            <a:r>
              <a:rPr lang="en-US" altLang="ko-KR">
                <a:solidFill>
                  <a:sysClr val="windowText" lastClr="000000"/>
                </a:solidFill>
              </a:rPr>
              <a:t>100</a:t>
            </a:r>
            <a:r>
              <a:rPr lang="ko-KR" altLang="en-US">
                <a:solidFill>
                  <a:sysClr val="windowText" lastClr="000000"/>
                </a:solidFill>
              </a:rPr>
              <a:t>까지 로그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4349508" cy="24937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8707" r="8707"/>
          <a:stretch/>
        </p:blipFill>
        <p:spPr>
          <a:xfrm>
            <a:off x="5321788" y="478496"/>
            <a:ext cx="4207086" cy="24937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오른쪽 화살표 11"/>
          <p:cNvSpPr/>
          <p:nvPr/>
        </p:nvSpPr>
        <p:spPr>
          <a:xfrm>
            <a:off x="4675433" y="1589508"/>
            <a:ext cx="320430" cy="2813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8914" t="5070" r="8914" b="5070"/>
          <a:stretch/>
        </p:blipFill>
        <p:spPr>
          <a:xfrm>
            <a:off x="0" y="3691041"/>
            <a:ext cx="4326552" cy="2313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l="8799" t="4980" r="8799" b="4980"/>
          <a:stretch/>
        </p:blipFill>
        <p:spPr>
          <a:xfrm>
            <a:off x="5321789" y="3691041"/>
            <a:ext cx="4207086" cy="2313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오른쪽 화살표 14"/>
          <p:cNvSpPr/>
          <p:nvPr/>
        </p:nvSpPr>
        <p:spPr>
          <a:xfrm>
            <a:off x="4663955" y="4706983"/>
            <a:ext cx="320430" cy="2813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73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숫자만 입력 받고</a:t>
            </a:r>
            <a:r>
              <a:rPr lang="en-US" altLang="ko-KR">
                <a:solidFill>
                  <a:sysClr val="windowText" lastClr="000000"/>
                </a:solidFill>
              </a:rPr>
              <a:t>, 1</a:t>
            </a:r>
            <a:r>
              <a:rPr lang="ko-KR" altLang="en-US">
                <a:solidFill>
                  <a:sysClr val="windowText" lastClr="000000"/>
                </a:solidFill>
              </a:rPr>
              <a:t>부터 </a:t>
            </a:r>
            <a:r>
              <a:rPr lang="en-US" altLang="ko-KR">
                <a:solidFill>
                  <a:sysClr val="windowText" lastClr="000000"/>
                </a:solidFill>
              </a:rPr>
              <a:t>100</a:t>
            </a:r>
            <a:r>
              <a:rPr lang="ko-KR" altLang="en-US">
                <a:solidFill>
                  <a:sysClr val="windowText" lastClr="000000"/>
                </a:solidFill>
              </a:rPr>
              <a:t>까지 로그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60960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164</Words>
  <Application>Microsoft Office PowerPoint</Application>
  <PresentationFormat>와이드스크린</PresentationFormat>
  <Paragraphs>31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강의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팁 정리</dc:title>
  <dc:creator>폴리텍</dc:creator>
  <cp:lastModifiedBy>폴리텍</cp:lastModifiedBy>
  <cp:revision>39</cp:revision>
  <dcterms:created xsi:type="dcterms:W3CDTF">2022-05-26T00:49:55Z</dcterms:created>
  <dcterms:modified xsi:type="dcterms:W3CDTF">2022-06-02T00:32:09Z</dcterms:modified>
</cp:coreProperties>
</file>