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7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bootstrap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이클립스 설치</a:t>
            </a:r>
            <a:r>
              <a:rPr lang="en-US" altLang="ko-KR" sz="2000" b="1" smtClean="0"/>
              <a:t>(Dynamic Web Project </a:t>
            </a:r>
            <a:r>
              <a:rPr lang="ko-KR" altLang="en-US" sz="2000" b="1" smtClean="0"/>
              <a:t>생성</a:t>
            </a:r>
            <a:r>
              <a:rPr lang="en-US" altLang="ko-KR" sz="2000" b="1" smtClean="0"/>
              <a:t>)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jsp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Bootstrap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26"/>
            <a:ext cx="5703481" cy="40520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06" y="483326"/>
            <a:ext cx="6361593" cy="40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ysClr val="windowText" lastClr="000000"/>
                </a:solidFill>
              </a:rPr>
              <a:t>Bootstrap </a:t>
            </a:r>
            <a:r>
              <a:rPr lang="ko-KR" altLang="en-US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27"/>
            <a:ext cx="5371157" cy="41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Bootstrap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428232" cy="4600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56" r="3456"/>
          <a:stretch/>
        </p:blipFill>
        <p:spPr>
          <a:xfrm>
            <a:off x="6477521" y="483325"/>
            <a:ext cx="5665189" cy="46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이클립스 설치</a:t>
            </a:r>
            <a:r>
              <a:rPr lang="en-US" altLang="ko-KR">
                <a:solidFill>
                  <a:sysClr val="windowText" lastClr="000000"/>
                </a:solidFill>
              </a:rPr>
              <a:t>(Dynamic Web Project </a:t>
            </a:r>
            <a:r>
              <a:rPr lang="ko-KR" altLang="en-US">
                <a:solidFill>
                  <a:sysClr val="windowText" lastClr="000000"/>
                </a:solidFill>
              </a:rPr>
              <a:t>생성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577893" cy="4469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이클립스 설치</a:t>
            </a:r>
            <a:r>
              <a:rPr lang="en-US" altLang="ko-KR">
                <a:solidFill>
                  <a:sysClr val="windowText" lastClr="000000"/>
                </a:solidFill>
              </a:rPr>
              <a:t>(Dynamic Web Project </a:t>
            </a:r>
            <a:r>
              <a:rPr lang="ko-KR" altLang="en-US">
                <a:solidFill>
                  <a:sysClr val="windowText" lastClr="000000"/>
                </a:solidFill>
              </a:rPr>
              <a:t>생성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486525" cy="48490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이클립스 설치</a:t>
            </a:r>
            <a:r>
              <a:rPr lang="en-US" altLang="ko-KR">
                <a:solidFill>
                  <a:sysClr val="windowText" lastClr="000000"/>
                </a:solidFill>
              </a:rPr>
              <a:t>(Dynamic Web Project </a:t>
            </a:r>
            <a:r>
              <a:rPr lang="ko-KR" altLang="en-US">
                <a:solidFill>
                  <a:sysClr val="windowText" lastClr="000000"/>
                </a:solidFill>
              </a:rPr>
              <a:t>생성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  <a:p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389446" cy="2517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483326"/>
            <a:ext cx="5292998" cy="59340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09373" y="1613263"/>
            <a:ext cx="371475" cy="25717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ysClr val="windowText" lastClr="000000"/>
                </a:solidFill>
              </a:rPr>
              <a:t>jsp </a:t>
            </a:r>
            <a:r>
              <a:rPr lang="ko-KR" altLang="en-US">
                <a:solidFill>
                  <a:sysClr val="windowText" lastClr="000000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354" r="13354"/>
          <a:stretch/>
        </p:blipFill>
        <p:spPr>
          <a:xfrm>
            <a:off x="0" y="478326"/>
            <a:ext cx="6263451" cy="48175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78326"/>
            <a:ext cx="5876545" cy="48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46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40</cp:revision>
  <dcterms:created xsi:type="dcterms:W3CDTF">2022-05-26T00:49:55Z</dcterms:created>
  <dcterms:modified xsi:type="dcterms:W3CDTF">2022-06-09T00:27:01Z</dcterms:modified>
</cp:coreProperties>
</file>