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7" r:id="rId6"/>
    <p:sldId id="269" r:id="rId7"/>
    <p:sldId id="261" r:id="rId8"/>
    <p:sldId id="270" r:id="rId9"/>
    <p:sldId id="275" r:id="rId10"/>
    <p:sldId id="276" r:id="rId11"/>
    <p:sldId id="277" r:id="rId12"/>
    <p:sldId id="258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>
        <p:scale>
          <a:sx n="100" d="100"/>
          <a:sy n="100" d="100"/>
        </p:scale>
        <p:origin x="93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935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0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8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763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665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74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006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62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68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09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539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4D9FA-B2E9-4CDB-B102-8EDA1B961C5C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486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egexr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07881"/>
          </a:xfrm>
        </p:spPr>
        <p:txBody>
          <a:bodyPr/>
          <a:lstStyle/>
          <a:p>
            <a:r>
              <a:rPr lang="ko-KR" altLang="en-US" smtClean="0"/>
              <a:t>강의 정리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65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ysClr val="windowText" lastClr="000000"/>
                </a:solidFill>
              </a:rPr>
              <a:t>GITHUB</a:t>
            </a:r>
            <a:r>
              <a:rPr lang="ko-KR" altLang="en-US" smtClean="0">
                <a:solidFill>
                  <a:sysClr val="windowText" lastClr="000000"/>
                </a:solidFill>
              </a:rPr>
              <a:t>에서</a:t>
            </a:r>
            <a:r>
              <a:rPr lang="en-US" altLang="ko-KR" smtClean="0">
                <a:solidFill>
                  <a:sysClr val="windowText" lastClr="000000"/>
                </a:solidFill>
              </a:rPr>
              <a:t> </a:t>
            </a:r>
            <a:r>
              <a:rPr lang="ko-KR" altLang="en-US" smtClean="0">
                <a:solidFill>
                  <a:sysClr val="windowText" lastClr="000000"/>
                </a:solidFill>
              </a:rPr>
              <a:t>내 </a:t>
            </a:r>
            <a:r>
              <a:rPr lang="en-US" altLang="ko-KR" smtClean="0">
                <a:solidFill>
                  <a:sysClr val="windowText" lastClr="000000"/>
                </a:solidFill>
              </a:rPr>
              <a:t>PAGE </a:t>
            </a:r>
            <a:r>
              <a:rPr lang="ko-KR" altLang="en-US" smtClean="0">
                <a:solidFill>
                  <a:sysClr val="windowText" lastClr="000000"/>
                </a:solidFill>
              </a:rPr>
              <a:t>만들기</a:t>
            </a:r>
            <a:r>
              <a:rPr lang="en-US" altLang="ko-KR" smtClean="0">
                <a:solidFill>
                  <a:sysClr val="windowText" lastClr="000000"/>
                </a:solidFill>
              </a:rPr>
              <a:t> 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0174"/>
            <a:ext cx="6337527" cy="40290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3202" y="1061620"/>
            <a:ext cx="5191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mtClean="0"/>
              <a:t>적용되기까지 시간이 조금 걸린다</a:t>
            </a:r>
            <a:r>
              <a:rPr lang="en-US" altLang="ko-KR" sz="1600" b="1" smtClean="0"/>
              <a:t>.</a:t>
            </a:r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309037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ysClr val="windowText" lastClr="000000"/>
                </a:solidFill>
              </a:rPr>
              <a:t>GITHUB</a:t>
            </a:r>
            <a:r>
              <a:rPr lang="ko-KR" altLang="en-US" smtClean="0">
                <a:solidFill>
                  <a:sysClr val="windowText" lastClr="000000"/>
                </a:solidFill>
              </a:rPr>
              <a:t>에 프로필 만들기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483326"/>
            <a:ext cx="6306072" cy="3409950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2" y="819745"/>
            <a:ext cx="3890963" cy="2396660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4648200" y="1847850"/>
            <a:ext cx="381000" cy="340451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07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용어 정리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6853" y="786063"/>
            <a:ext cx="1001829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smtClean="0"/>
              <a:t>CSS – </a:t>
            </a:r>
            <a:r>
              <a:rPr lang="ko-KR" altLang="en-US" sz="1600" smtClean="0"/>
              <a:t>디자인에 최적화된 웹페이지 마크업 언어</a:t>
            </a:r>
            <a:r>
              <a:rPr lang="en-US" altLang="ko-KR" sz="1600" smtClean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600" smtClean="0"/>
              <a:t>엘리먼트 </a:t>
            </a:r>
            <a:r>
              <a:rPr lang="en-US" altLang="ko-KR" sz="1600" smtClean="0"/>
              <a:t>– </a:t>
            </a:r>
            <a:r>
              <a:rPr lang="ko-KR" altLang="en-US" sz="1600" smtClean="0"/>
              <a:t>웹 디자인의 최소 단위</a:t>
            </a:r>
            <a:r>
              <a:rPr lang="en-US" altLang="ko-KR" sz="1600" smtClean="0"/>
              <a:t>, </a:t>
            </a:r>
            <a:r>
              <a:rPr lang="ko-KR" altLang="en-US" sz="1600" smtClean="0"/>
              <a:t>하나의 객체를 의미함</a:t>
            </a:r>
            <a:r>
              <a:rPr lang="en-US" altLang="ko-KR" sz="1600" smtClean="0"/>
              <a:t>. </a:t>
            </a:r>
            <a:r>
              <a:rPr lang="ko-KR" altLang="en-US" sz="1600" b="1" smtClean="0"/>
              <a:t>보통 태그를 지칭할 때 쓰임</a:t>
            </a:r>
            <a:r>
              <a:rPr lang="en-US" altLang="ko-KR" sz="1600" smtClean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600" smtClean="0"/>
              <a:t>셀렉터 </a:t>
            </a:r>
            <a:r>
              <a:rPr lang="en-US" altLang="ko-KR" sz="1600" smtClean="0"/>
              <a:t>– </a:t>
            </a:r>
            <a:r>
              <a:rPr lang="ko-KR" altLang="en-US" sz="1600" smtClean="0"/>
              <a:t>선택자</a:t>
            </a:r>
            <a:r>
              <a:rPr lang="en-US" altLang="ko-KR" sz="1600" smtClean="0"/>
              <a:t>. </a:t>
            </a:r>
            <a:r>
              <a:rPr lang="ko-KR" altLang="en-US" sz="1600" smtClean="0"/>
              <a:t>변화시킬 대상을 지칭할 때 쓰임</a:t>
            </a:r>
            <a:r>
              <a:rPr lang="en-US" altLang="ko-KR" sz="1600" smtClean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600" smtClean="0"/>
              <a:t>클래스 </a:t>
            </a:r>
            <a:r>
              <a:rPr lang="en-US" altLang="ko-KR" sz="1600" smtClean="0"/>
              <a:t>– </a:t>
            </a:r>
            <a:r>
              <a:rPr lang="ko-KR" altLang="en-US" sz="1600" smtClean="0"/>
              <a:t>속성을 하나 정해두고</a:t>
            </a:r>
            <a:r>
              <a:rPr lang="en-US" altLang="ko-KR" sz="1600" smtClean="0"/>
              <a:t>, </a:t>
            </a:r>
            <a:r>
              <a:rPr lang="ko-KR" altLang="en-US" sz="1600" smtClean="0"/>
              <a:t>여러 속성에서 원하는 태그에 값을 주고 싶을 때 사용</a:t>
            </a:r>
            <a:r>
              <a:rPr lang="en-US" altLang="ko-KR" sz="160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smtClean="0"/>
              <a:t>(</a:t>
            </a:r>
            <a:r>
              <a:rPr lang="ko-KR" altLang="en-US" sz="1600" smtClean="0"/>
              <a:t>클래스를 부를 때는 </a:t>
            </a:r>
            <a:r>
              <a:rPr lang="en-US" altLang="ko-KR" b="1" smtClean="0">
                <a:solidFill>
                  <a:srgbClr val="FF0000"/>
                </a:solidFill>
              </a:rPr>
              <a:t>.</a:t>
            </a:r>
            <a:r>
              <a:rPr lang="ko-KR" altLang="en-US" sz="1600" smtClean="0"/>
              <a:t>을 사용 함</a:t>
            </a:r>
            <a:r>
              <a:rPr lang="en-US" altLang="ko-KR" sz="1600"/>
              <a:t>)</a:t>
            </a:r>
            <a:endParaRPr lang="en-US" altLang="ko-KR" sz="1600" smtClean="0"/>
          </a:p>
          <a:p>
            <a:pPr>
              <a:lnSpc>
                <a:spcPct val="200000"/>
              </a:lnSpc>
            </a:pPr>
            <a:r>
              <a:rPr lang="en-US" altLang="ko-KR" sz="1600" smtClean="0"/>
              <a:t>ID – </a:t>
            </a:r>
            <a:r>
              <a:rPr lang="ko-KR" altLang="en-US" sz="1600" smtClean="0"/>
              <a:t>하나만 있을 수 있다</a:t>
            </a:r>
            <a:r>
              <a:rPr lang="en-US" altLang="ko-KR" sz="160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smtClean="0"/>
              <a:t>(ID</a:t>
            </a:r>
            <a:r>
              <a:rPr lang="ko-KR" altLang="en-US" sz="1600" smtClean="0"/>
              <a:t>를 부를 때는 </a:t>
            </a:r>
            <a:r>
              <a:rPr lang="en-US" altLang="ko-KR" sz="1600" smtClean="0">
                <a:solidFill>
                  <a:srgbClr val="FF0000"/>
                </a:solidFill>
              </a:rPr>
              <a:t>#</a:t>
            </a:r>
            <a:r>
              <a:rPr lang="ko-KR" altLang="en-US" sz="1600" smtClean="0"/>
              <a:t>을 사용함</a:t>
            </a:r>
            <a:r>
              <a:rPr lang="en-US" altLang="ko-KR" sz="1600" smtClean="0"/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sz="1600" smtClean="0"/>
              <a:t>네임 </a:t>
            </a:r>
            <a:r>
              <a:rPr lang="en-US" altLang="ko-KR" sz="1600" smtClean="0"/>
              <a:t>– </a:t>
            </a:r>
            <a:r>
              <a:rPr lang="ko-KR" altLang="en-US" sz="1600" smtClean="0"/>
              <a:t>단수이거나 복수일수도 있는 단위</a:t>
            </a:r>
            <a:r>
              <a:rPr lang="en-US" altLang="ko-KR" sz="160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701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터미널로 </a:t>
            </a:r>
            <a:r>
              <a:rPr lang="en-US" altLang="ko-KR" smtClean="0">
                <a:solidFill>
                  <a:sysClr val="windowText" lastClr="000000"/>
                </a:solidFill>
              </a:rPr>
              <a:t>Git </a:t>
            </a:r>
            <a:r>
              <a:rPr lang="ko-KR" altLang="en-US" smtClean="0">
                <a:solidFill>
                  <a:sysClr val="windowText" lastClr="000000"/>
                </a:solidFill>
              </a:rPr>
              <a:t>처음 생성 과정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77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터미널로 </a:t>
            </a:r>
            <a:r>
              <a:rPr lang="en-US" altLang="ko-KR" smtClean="0">
                <a:solidFill>
                  <a:sysClr val="windowText" lastClr="000000"/>
                </a:solidFill>
              </a:rPr>
              <a:t>Git </a:t>
            </a:r>
            <a:r>
              <a:rPr lang="ko-KR" altLang="en-US" smtClean="0">
                <a:solidFill>
                  <a:sysClr val="windowText" lastClr="000000"/>
                </a:solidFill>
              </a:rPr>
              <a:t>처음 생성 과정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04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터미널로 </a:t>
            </a:r>
            <a:r>
              <a:rPr lang="en-US" altLang="ko-KR" smtClean="0">
                <a:solidFill>
                  <a:sysClr val="windowText" lastClr="000000"/>
                </a:solidFill>
              </a:rPr>
              <a:t>Git </a:t>
            </a:r>
            <a:r>
              <a:rPr lang="ko-KR" altLang="en-US" smtClean="0">
                <a:solidFill>
                  <a:sysClr val="windowText" lastClr="000000"/>
                </a:solidFill>
              </a:rPr>
              <a:t>처음 생성 과정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40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터미널로 </a:t>
            </a:r>
            <a:r>
              <a:rPr lang="en-US" altLang="ko-KR" smtClean="0">
                <a:solidFill>
                  <a:sysClr val="windowText" lastClr="000000"/>
                </a:solidFill>
              </a:rPr>
              <a:t>Git </a:t>
            </a:r>
            <a:r>
              <a:rPr lang="ko-KR" altLang="en-US" smtClean="0">
                <a:solidFill>
                  <a:sysClr val="windowText" lastClr="000000"/>
                </a:solidFill>
              </a:rPr>
              <a:t>처음 생성 과정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94624" y="613317"/>
            <a:ext cx="942278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000" b="1" smtClean="0"/>
              <a:t>정규식</a:t>
            </a:r>
            <a:endParaRPr lang="en-US" altLang="ko-KR" sz="2000" b="1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000" b="1" smtClean="0"/>
              <a:t>용어 정리</a:t>
            </a:r>
            <a:endParaRPr lang="en-US" altLang="ko-KR" sz="2000" b="1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000" b="1" smtClean="0"/>
              <a:t>태그별 영역 범위</a:t>
            </a:r>
            <a:endParaRPr lang="en-US" altLang="ko-KR" sz="2000" b="1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b="1" smtClean="0"/>
              <a:t>Video </a:t>
            </a:r>
            <a:r>
              <a:rPr lang="ko-KR" altLang="en-US" sz="2000" b="1" smtClean="0"/>
              <a:t>태그</a:t>
            </a:r>
            <a:r>
              <a:rPr lang="en-US" altLang="ko-KR" sz="2000" b="1" smtClean="0"/>
              <a:t>,iframe</a:t>
            </a:r>
            <a:r>
              <a:rPr lang="ko-KR" altLang="en-US" sz="2000" b="1" smtClean="0"/>
              <a:t> 사용 예시</a:t>
            </a:r>
            <a:endParaRPr lang="en-US" altLang="ko-KR" sz="2000" b="1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b="1" smtClean="0"/>
              <a:t>Audio </a:t>
            </a:r>
            <a:r>
              <a:rPr lang="ko-KR" altLang="en-US" sz="2000" b="1"/>
              <a:t>태그 사용 예시</a:t>
            </a:r>
            <a:endParaRPr lang="en-US" altLang="ko-KR" sz="2000" b="1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000" b="1"/>
              <a:t>실습 </a:t>
            </a:r>
            <a:r>
              <a:rPr lang="en-US" altLang="ko-KR" sz="2000" b="1"/>
              <a:t>1(video,iframe,table </a:t>
            </a:r>
            <a:r>
              <a:rPr lang="ko-KR" altLang="en-US" sz="2000" b="1"/>
              <a:t>활용</a:t>
            </a:r>
            <a:r>
              <a:rPr lang="en-US" altLang="ko-KR" sz="2000" b="1"/>
              <a:t>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endParaRPr lang="ko-KR" altLang="en-US" sz="2000" b="1"/>
          </a:p>
        </p:txBody>
      </p:sp>
    </p:spTree>
    <p:extLst>
      <p:ext uri="{BB962C8B-B14F-4D97-AF65-F5344CB8AC3E}">
        <p14:creationId xmlns:p14="http://schemas.microsoft.com/office/powerpoint/2010/main" val="282104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정규식</a:t>
            </a:r>
            <a:r>
              <a:rPr lang="en-US" altLang="ko-KR">
                <a:solidFill>
                  <a:sysClr val="windowText" lastClr="000000"/>
                </a:solidFill>
              </a:rPr>
              <a:t>(</a:t>
            </a:r>
            <a:r>
              <a:rPr lang="en-US" altLang="ko-KR">
                <a:solidFill>
                  <a:sysClr val="windowText" lastClr="000000"/>
                </a:solidFill>
                <a:hlinkClick r:id="rId2"/>
              </a:rPr>
              <a:t>https://regexr.com</a:t>
            </a:r>
            <a:r>
              <a:rPr lang="en-US" altLang="ko-KR" smtClean="0">
                <a:solidFill>
                  <a:sysClr val="windowText" lastClr="000000"/>
                </a:solidFill>
                <a:hlinkClick r:id="rId2"/>
              </a:rPr>
              <a:t>/</a:t>
            </a:r>
            <a:r>
              <a:rPr lang="en-US" altLang="ko-KR" smtClean="0">
                <a:solidFill>
                  <a:sysClr val="windowText" lastClr="000000"/>
                </a:solidFill>
              </a:rPr>
              <a:t>) &lt;-</a:t>
            </a:r>
            <a:r>
              <a:rPr lang="ko-KR" altLang="en-US" smtClean="0">
                <a:solidFill>
                  <a:sysClr val="windowText" lastClr="000000"/>
                </a:solidFill>
              </a:rPr>
              <a:t>테스트 할 수 있는 사이트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70484" y="1163048"/>
            <a:ext cx="725103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mtClean="0"/>
              <a:t>정규식이란 </a:t>
            </a:r>
            <a:r>
              <a:rPr lang="en-US" altLang="ko-KR" sz="1400" smtClean="0"/>
              <a:t>, </a:t>
            </a:r>
            <a:r>
              <a:rPr lang="ko-KR" altLang="en-US" sz="1400" smtClean="0"/>
              <a:t>정규 </a:t>
            </a:r>
            <a:r>
              <a:rPr lang="ko-KR" altLang="en-US" sz="1400"/>
              <a:t>표현식</a:t>
            </a:r>
            <a:r>
              <a:rPr lang="en-US" altLang="ko-KR" sz="1400"/>
              <a:t>, </a:t>
            </a:r>
            <a:r>
              <a:rPr lang="ko-KR" altLang="en-US" sz="1400"/>
              <a:t>또는 정규식은 문자열에서 특정 문자 조합을 찾기 위한 </a:t>
            </a:r>
            <a:r>
              <a:rPr lang="ko-KR" altLang="en-US" sz="1400" smtClean="0"/>
              <a:t>패턴</a:t>
            </a:r>
            <a:r>
              <a:rPr lang="en-US" altLang="ko-KR" sz="140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smtClean="0"/>
              <a:t>내가 원하는 규칙을 정할 수 있다</a:t>
            </a:r>
            <a:r>
              <a:rPr lang="en-US" altLang="ko-KR" sz="1400" smtClean="0"/>
              <a:t>(</a:t>
            </a:r>
            <a:r>
              <a:rPr lang="ko-KR" altLang="en-US" sz="1400" smtClean="0"/>
              <a:t>특정 형식에 맞춰서</a:t>
            </a:r>
            <a:r>
              <a:rPr lang="en-US" altLang="ko-KR" sz="1400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 smtClean="0"/>
              <a:t>사용 예시 </a:t>
            </a:r>
            <a:r>
              <a:rPr lang="en-US" altLang="ko-KR" sz="1400"/>
              <a:t>: </a:t>
            </a:r>
            <a:endParaRPr lang="en-US" altLang="ko-KR" sz="1400" smtClean="0"/>
          </a:p>
          <a:p>
            <a:pPr>
              <a:lnSpc>
                <a:spcPct val="150000"/>
              </a:lnSpc>
            </a:pPr>
            <a:r>
              <a:rPr lang="en-US" altLang="ko-KR" sz="1400" smtClean="0"/>
              <a:t>&lt;</a:t>
            </a:r>
            <a:r>
              <a:rPr lang="en-US" altLang="ko-KR" sz="1400"/>
              <a:t>input type="text" oninput="this.value = this.value.replace(/[^0-9.]/g</a:t>
            </a:r>
            <a:r>
              <a:rPr lang="en-US" altLang="ko-KR" sz="1400" smtClean="0"/>
              <a:t>, '').</a:t>
            </a:r>
            <a:r>
              <a:rPr lang="en-US" altLang="ko-KR" sz="1400"/>
              <a:t>replace(/(\..*)\./g, '$1');" /&gt; </a:t>
            </a:r>
            <a:endParaRPr lang="en-US" altLang="ko-KR" sz="1400" smtClean="0"/>
          </a:p>
          <a:p>
            <a:pPr>
              <a:lnSpc>
                <a:spcPct val="150000"/>
              </a:lnSpc>
            </a:pPr>
            <a:endParaRPr lang="en-US" altLang="ko-KR" sz="1400" smtClean="0"/>
          </a:p>
          <a:p>
            <a:pPr>
              <a:lnSpc>
                <a:spcPct val="150000"/>
              </a:lnSpc>
            </a:pPr>
            <a:r>
              <a:rPr lang="en-US" altLang="ko-KR" sz="1400" smtClean="0"/>
              <a:t>0~9</a:t>
            </a:r>
            <a:r>
              <a:rPr lang="ko-KR" altLang="en-US" sz="1400" smtClean="0"/>
              <a:t>까지 숫자만 사용 가능</a:t>
            </a:r>
            <a:r>
              <a:rPr lang="en-US" altLang="ko-KR" sz="1400" smtClean="0"/>
              <a:t>.</a:t>
            </a: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1400" smtClean="0"/>
          </a:p>
          <a:p>
            <a:pPr>
              <a:lnSpc>
                <a:spcPct val="150000"/>
              </a:lnSpc>
            </a:pP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67133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태그별 영역 범위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285" y="3067968"/>
            <a:ext cx="1800225" cy="4572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284" y="1966953"/>
            <a:ext cx="1800225" cy="4857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3285" y="2636523"/>
            <a:ext cx="1800225" cy="2476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0451" y="1646612"/>
            <a:ext cx="2365720" cy="197982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823284" y="483326"/>
            <a:ext cx="6368716" cy="10618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mtClean="0"/>
              <a:t>p</a:t>
            </a:r>
            <a:r>
              <a:rPr lang="ko-KR" altLang="en-US" sz="1400" smtClean="0"/>
              <a:t>태그 </a:t>
            </a:r>
            <a:r>
              <a:rPr lang="en-US" altLang="ko-KR" sz="1400" smtClean="0"/>
              <a:t>– </a:t>
            </a:r>
            <a:r>
              <a:rPr lang="ko-KR" altLang="en-US" sz="1400" smtClean="0"/>
              <a:t>단락별로 나눌 때 사용</a:t>
            </a:r>
            <a:r>
              <a:rPr lang="en-US" altLang="ko-KR" sz="1400" smtClean="0"/>
              <a:t>. </a:t>
            </a:r>
            <a:r>
              <a:rPr lang="ko-KR" altLang="en-US" sz="1400" smtClean="0"/>
              <a:t>범위는 라인 전체</a:t>
            </a:r>
            <a:endParaRPr lang="en-US" altLang="ko-KR" sz="1400" smtClean="0"/>
          </a:p>
          <a:p>
            <a:pPr>
              <a:lnSpc>
                <a:spcPct val="150000"/>
              </a:lnSpc>
            </a:pPr>
            <a:r>
              <a:rPr lang="en-US" altLang="ko-KR" sz="1400" smtClean="0"/>
              <a:t>div </a:t>
            </a:r>
            <a:r>
              <a:rPr lang="ko-KR" altLang="en-US" sz="1400" smtClean="0"/>
              <a:t>태그 </a:t>
            </a:r>
            <a:r>
              <a:rPr lang="en-US" altLang="ko-KR" sz="1400" smtClean="0"/>
              <a:t>– </a:t>
            </a:r>
            <a:r>
              <a:rPr lang="ko-KR" altLang="en-US" sz="1400" smtClean="0"/>
              <a:t>특별한 역할을 하지 않음</a:t>
            </a:r>
            <a:r>
              <a:rPr lang="en-US" altLang="ko-KR" sz="1400" smtClean="0"/>
              <a:t>. </a:t>
            </a:r>
            <a:r>
              <a:rPr lang="ko-KR" altLang="en-US" sz="1400" smtClean="0"/>
              <a:t>범위는 라인 전체 </a:t>
            </a:r>
            <a:r>
              <a:rPr lang="en-US" altLang="ko-KR" sz="1400" smtClean="0"/>
              <a:t>display - block</a:t>
            </a:r>
          </a:p>
          <a:p>
            <a:pPr>
              <a:lnSpc>
                <a:spcPct val="150000"/>
              </a:lnSpc>
            </a:pPr>
            <a:r>
              <a:rPr lang="en-US" altLang="ko-KR" sz="1400" smtClean="0"/>
              <a:t>span </a:t>
            </a:r>
            <a:r>
              <a:rPr lang="ko-KR" altLang="en-US" sz="1400" smtClean="0"/>
              <a:t>태그 </a:t>
            </a:r>
            <a:r>
              <a:rPr lang="en-US" altLang="ko-KR" sz="1400" smtClean="0"/>
              <a:t>– </a:t>
            </a:r>
            <a:r>
              <a:rPr lang="ko-KR" altLang="en-US" sz="1400" smtClean="0"/>
              <a:t>특별한 역할을 하지 않음</a:t>
            </a:r>
            <a:r>
              <a:rPr lang="en-US" altLang="ko-KR" sz="1400" smtClean="0"/>
              <a:t>. </a:t>
            </a:r>
            <a:r>
              <a:rPr lang="ko-KR" altLang="en-US" sz="1400" smtClean="0"/>
              <a:t>범위는 글 까지만</a:t>
            </a:r>
            <a:r>
              <a:rPr lang="en-US" altLang="ko-KR" sz="1400" smtClean="0"/>
              <a:t>. display - inline</a:t>
            </a:r>
            <a:endParaRPr lang="ko-KR" altLang="en-US" sz="140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83326"/>
            <a:ext cx="5823284" cy="475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50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ysClr val="windowText" lastClr="000000"/>
                </a:solidFill>
              </a:rPr>
              <a:t>VIDEO </a:t>
            </a:r>
            <a:r>
              <a:rPr lang="ko-KR" altLang="en-US" smtClean="0">
                <a:solidFill>
                  <a:sysClr val="windowText" lastClr="000000"/>
                </a:solidFill>
              </a:rPr>
              <a:t>태그</a:t>
            </a:r>
            <a:r>
              <a:rPr lang="en-US" altLang="ko-KR" smtClean="0">
                <a:solidFill>
                  <a:sysClr val="windowText" lastClr="000000"/>
                </a:solidFill>
              </a:rPr>
              <a:t>, iframe </a:t>
            </a:r>
            <a:r>
              <a:rPr lang="ko-KR" altLang="en-US" smtClean="0">
                <a:solidFill>
                  <a:sysClr val="windowText" lastClr="000000"/>
                </a:solidFill>
              </a:rPr>
              <a:t>태그 사용 예시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83326"/>
            <a:ext cx="6503542" cy="524119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543" y="483326"/>
            <a:ext cx="5695437" cy="524119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모서리가 둥근 직사각형 5"/>
          <p:cNvSpPr/>
          <p:nvPr/>
        </p:nvSpPr>
        <p:spPr>
          <a:xfrm>
            <a:off x="466725" y="3848100"/>
            <a:ext cx="6036818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305549" y="1768112"/>
            <a:ext cx="3209925" cy="20799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82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ysClr val="windowText" lastClr="000000"/>
                </a:solidFill>
              </a:rPr>
              <a:t>AUDIO </a:t>
            </a:r>
            <a:r>
              <a:rPr lang="ko-KR" altLang="en-US">
                <a:solidFill>
                  <a:sysClr val="windowText" lastClr="000000"/>
                </a:solidFill>
              </a:rPr>
              <a:t>태그 사용 예시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83325"/>
            <a:ext cx="6273175" cy="52966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175" y="483325"/>
            <a:ext cx="5918825" cy="529661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7218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실습 </a:t>
            </a:r>
            <a:r>
              <a:rPr lang="en-US" altLang="ko-KR" smtClean="0">
                <a:solidFill>
                  <a:sysClr val="windowText" lastClr="000000"/>
                </a:solidFill>
              </a:rPr>
              <a:t>1(video</a:t>
            </a:r>
            <a:r>
              <a:rPr lang="en-US" altLang="ko-KR" smtClean="0">
                <a:solidFill>
                  <a:sysClr val="windowText" lastClr="000000"/>
                </a:solidFill>
              </a:rPr>
              <a:t>,iframe,table </a:t>
            </a:r>
            <a:r>
              <a:rPr lang="ko-KR" altLang="en-US" smtClean="0">
                <a:solidFill>
                  <a:sysClr val="windowText" lastClr="000000"/>
                </a:solidFill>
              </a:rPr>
              <a:t>활용</a:t>
            </a:r>
            <a:r>
              <a:rPr lang="en-US" altLang="ko-KR" smtClean="0">
                <a:solidFill>
                  <a:sysClr val="windowText" lastClr="000000"/>
                </a:solidFill>
              </a:rPr>
              <a:t>)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326"/>
            <a:ext cx="6561733" cy="56317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733" y="483326"/>
            <a:ext cx="5630267" cy="481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68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GITHUB</a:t>
            </a:r>
            <a:r>
              <a:rPr lang="ko-KR" altLang="en-US">
                <a:solidFill>
                  <a:sysClr val="windowText" lastClr="000000"/>
                </a:solidFill>
              </a:rPr>
              <a:t>에서</a:t>
            </a:r>
            <a:r>
              <a:rPr lang="en-US" altLang="ko-KR">
                <a:solidFill>
                  <a:sysClr val="windowText" lastClr="000000"/>
                </a:solidFill>
              </a:rPr>
              <a:t> </a:t>
            </a:r>
            <a:r>
              <a:rPr lang="ko-KR" altLang="en-US">
                <a:solidFill>
                  <a:sysClr val="windowText" lastClr="000000"/>
                </a:solidFill>
              </a:rPr>
              <a:t>내 </a:t>
            </a:r>
            <a:r>
              <a:rPr lang="en-US" altLang="ko-KR">
                <a:solidFill>
                  <a:sysClr val="windowText" lastClr="000000"/>
                </a:solidFill>
              </a:rPr>
              <a:t>PAGE </a:t>
            </a:r>
            <a:r>
              <a:rPr lang="ko-KR" altLang="en-US">
                <a:solidFill>
                  <a:sysClr val="windowText" lastClr="000000"/>
                </a:solidFill>
              </a:rPr>
              <a:t>만들기</a:t>
            </a:r>
            <a:r>
              <a:rPr lang="en-US" altLang="ko-KR">
                <a:solidFill>
                  <a:sysClr val="windowText" lastClr="000000"/>
                </a:solidFill>
              </a:rPr>
              <a:t> 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6950"/>
            <a:ext cx="5991225" cy="354329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812" y="779824"/>
            <a:ext cx="2855867" cy="3096850"/>
          </a:xfrm>
          <a:prstGeom prst="rect">
            <a:avLst/>
          </a:prstGeom>
        </p:spPr>
      </p:pic>
      <p:sp>
        <p:nvSpPr>
          <p:cNvPr id="4" name="오른쪽 화살표 3"/>
          <p:cNvSpPr/>
          <p:nvPr/>
        </p:nvSpPr>
        <p:spPr>
          <a:xfrm>
            <a:off x="6148387" y="2171087"/>
            <a:ext cx="352425" cy="314325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4310" y="4476747"/>
            <a:ext cx="5147516" cy="2148963"/>
          </a:xfrm>
          <a:prstGeom prst="rect">
            <a:avLst/>
          </a:prstGeom>
        </p:spPr>
      </p:pic>
      <p:sp>
        <p:nvSpPr>
          <p:cNvPr id="6" name="아래쪽 화살표 5"/>
          <p:cNvSpPr/>
          <p:nvPr/>
        </p:nvSpPr>
        <p:spPr>
          <a:xfrm>
            <a:off x="7790632" y="4180249"/>
            <a:ext cx="276225" cy="314325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80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GITHUB</a:t>
            </a:r>
            <a:r>
              <a:rPr lang="ko-KR" altLang="en-US">
                <a:solidFill>
                  <a:sysClr val="windowText" lastClr="000000"/>
                </a:solidFill>
              </a:rPr>
              <a:t>에서</a:t>
            </a:r>
            <a:r>
              <a:rPr lang="en-US" altLang="ko-KR">
                <a:solidFill>
                  <a:sysClr val="windowText" lastClr="000000"/>
                </a:solidFill>
              </a:rPr>
              <a:t> </a:t>
            </a:r>
            <a:r>
              <a:rPr lang="ko-KR" altLang="en-US">
                <a:solidFill>
                  <a:sysClr val="windowText" lastClr="000000"/>
                </a:solidFill>
              </a:rPr>
              <a:t>내 </a:t>
            </a:r>
            <a:r>
              <a:rPr lang="en-US" altLang="ko-KR">
                <a:solidFill>
                  <a:sysClr val="windowText" lastClr="000000"/>
                </a:solidFill>
              </a:rPr>
              <a:t>PAGE </a:t>
            </a:r>
            <a:r>
              <a:rPr lang="ko-KR" altLang="en-US">
                <a:solidFill>
                  <a:sysClr val="windowText" lastClr="000000"/>
                </a:solidFill>
              </a:rPr>
              <a:t>만들기</a:t>
            </a:r>
            <a:r>
              <a:rPr lang="en-US" altLang="ko-KR">
                <a:solidFill>
                  <a:sysClr val="windowText" lastClr="000000"/>
                </a:solidFill>
              </a:rPr>
              <a:t> 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" y="1014412"/>
            <a:ext cx="3838575" cy="22383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238" y="1014412"/>
            <a:ext cx="4017868" cy="1990726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4286250" y="1828799"/>
            <a:ext cx="361950" cy="314324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225" y="3469548"/>
            <a:ext cx="5148263" cy="2983580"/>
          </a:xfrm>
          <a:prstGeom prst="rect">
            <a:avLst/>
          </a:prstGeom>
        </p:spPr>
      </p:pic>
      <p:sp>
        <p:nvSpPr>
          <p:cNvPr id="12" name="아래쪽 화살표 11"/>
          <p:cNvSpPr/>
          <p:nvPr/>
        </p:nvSpPr>
        <p:spPr>
          <a:xfrm>
            <a:off x="6793286" y="3165975"/>
            <a:ext cx="327771" cy="345348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72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281</Words>
  <Application>Microsoft Office PowerPoint</Application>
  <PresentationFormat>와이드스크린</PresentationFormat>
  <Paragraphs>40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강의 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강의 팁 정리</dc:title>
  <dc:creator>폴리텍</dc:creator>
  <cp:lastModifiedBy>폴리텍</cp:lastModifiedBy>
  <cp:revision>22</cp:revision>
  <dcterms:created xsi:type="dcterms:W3CDTF">2022-05-26T00:49:55Z</dcterms:created>
  <dcterms:modified xsi:type="dcterms:W3CDTF">2022-05-27T06:14:42Z</dcterms:modified>
</cp:coreProperties>
</file>