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76" r:id="rId7"/>
    <p:sldId id="267" r:id="rId8"/>
    <p:sldId id="269" r:id="rId9"/>
    <p:sldId id="270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049189" cy="48242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370" y="483325"/>
            <a:ext cx="6111630" cy="48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div </a:t>
            </a:r>
            <a:r>
              <a:rPr lang="ko-KR" altLang="en-US" sz="2000" b="1" smtClean="0"/>
              <a:t>외곽선 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position, display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img filter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미디어 타입으로 반응형 웹페이지 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실습 과제 </a:t>
            </a:r>
            <a:r>
              <a:rPr lang="en-US" altLang="ko-KR" sz="2000" b="1" smtClean="0"/>
              <a:t>1,2,3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div </a:t>
            </a:r>
            <a:r>
              <a:rPr lang="ko-KR" altLang="en-US" smtClean="0">
                <a:solidFill>
                  <a:sysClr val="windowText" lastClr="000000"/>
                </a:solidFill>
              </a:rPr>
              <a:t>외곽선 실습하기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5"/>
            <a:ext cx="5975024" cy="48950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324"/>
            <a:ext cx="5966913" cy="48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Position , display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7"/>
            <a:ext cx="5987593" cy="50140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94" y="483326"/>
            <a:ext cx="6048306" cy="50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img filter 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5"/>
            <a:ext cx="5695950" cy="42215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629" y="483327"/>
            <a:ext cx="6425371" cy="42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23" y="1618678"/>
            <a:ext cx="6660906" cy="520430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ysClr val="windowText" lastClr="000000"/>
                </a:solidFill>
              </a:rPr>
              <a:t>media </a:t>
            </a:r>
            <a:r>
              <a:rPr lang="ko-KR" altLang="en-US" smtClean="0">
                <a:solidFill>
                  <a:sysClr val="windowText" lastClr="000000"/>
                </a:solidFill>
              </a:rPr>
              <a:t>타입으로 반응형 웹페이지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49" y="3085479"/>
            <a:ext cx="5048250" cy="36766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056554" y="4923804"/>
            <a:ext cx="312615" cy="267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0944" y="2744472"/>
            <a:ext cx="302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가로 길이 </a:t>
            </a:r>
            <a:r>
              <a:rPr lang="en-US" altLang="ko-KR" sz="1200" b="1" smtClean="0"/>
              <a:t>600px</a:t>
            </a:r>
            <a:r>
              <a:rPr lang="ko-KR" altLang="en-US" sz="1200" b="1" smtClean="0"/>
              <a:t>일때</a:t>
            </a:r>
            <a:endParaRPr lang="ko-KR" alt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7264444" y="1281715"/>
            <a:ext cx="302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가로 길이 </a:t>
            </a:r>
            <a:r>
              <a:rPr lang="en-US" altLang="ko-KR" sz="1200" b="1" smtClean="0"/>
              <a:t>1280px</a:t>
            </a:r>
            <a:r>
              <a:rPr lang="ko-KR" altLang="en-US" sz="1200" b="1" smtClean="0"/>
              <a:t>일때</a:t>
            </a:r>
            <a:endParaRPr lang="ko-KR" altLang="en-US" sz="12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252"/>
            <a:ext cx="3152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813418" cy="473776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09" y="483326"/>
            <a:ext cx="6096000" cy="47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" y="483326"/>
            <a:ext cx="5990613" cy="469827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87" y="483326"/>
            <a:ext cx="6099787" cy="46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572169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51</Words>
  <Application>Microsoft Office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32</cp:revision>
  <dcterms:created xsi:type="dcterms:W3CDTF">2022-05-26T00:49:55Z</dcterms:created>
  <dcterms:modified xsi:type="dcterms:W3CDTF">2022-05-30T06:33:40Z</dcterms:modified>
</cp:coreProperties>
</file>