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9" r:id="rId5"/>
    <p:sldId id="260" r:id="rId6"/>
    <p:sldId id="291" r:id="rId7"/>
    <p:sldId id="278" r:id="rId8"/>
    <p:sldId id="261" r:id="rId9"/>
    <p:sldId id="276" r:id="rId10"/>
    <p:sldId id="267" r:id="rId11"/>
    <p:sldId id="269" r:id="rId12"/>
    <p:sldId id="270" r:id="rId13"/>
    <p:sldId id="279" r:id="rId14"/>
    <p:sldId id="280" r:id="rId15"/>
    <p:sldId id="275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폴리텍" initials="폴" lastIdx="1" clrIdx="0">
    <p:extLst>
      <p:ext uri="{19B8F6BF-5375-455C-9EA6-DF929625EA0E}">
        <p15:presenceInfo xmlns:p15="http://schemas.microsoft.com/office/powerpoint/2012/main" userId="폴리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9FA-B2E9-4CDB-B102-8EDA1B961C5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7881"/>
          </a:xfrm>
        </p:spPr>
        <p:txBody>
          <a:bodyPr/>
          <a:lstStyle/>
          <a:p>
            <a:r>
              <a:rPr lang="ko-KR" altLang="en-US" smtClean="0"/>
              <a:t>강의 정리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숫자만 입력 받고</a:t>
            </a:r>
            <a:r>
              <a:rPr lang="en-US" altLang="ko-KR">
                <a:solidFill>
                  <a:sysClr val="windowText" lastClr="000000"/>
                </a:solidFill>
              </a:rPr>
              <a:t>, 1</a:t>
            </a:r>
            <a:r>
              <a:rPr lang="ko-KR" altLang="en-US">
                <a:solidFill>
                  <a:sysClr val="windowText" lastClr="000000"/>
                </a:solidFill>
              </a:rPr>
              <a:t>부터 </a:t>
            </a:r>
            <a:r>
              <a:rPr lang="en-US" altLang="ko-KR">
                <a:solidFill>
                  <a:sysClr val="windowText" lastClr="000000"/>
                </a:solidFill>
              </a:rPr>
              <a:t>100</a:t>
            </a:r>
            <a:r>
              <a:rPr lang="ko-KR" altLang="en-US">
                <a:solidFill>
                  <a:sysClr val="windowText" lastClr="000000"/>
                </a:solidFill>
              </a:rPr>
              <a:t>까지 로그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60960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변수와 함수 활용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5699613" cy="52766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613" y="483326"/>
            <a:ext cx="6455706" cy="52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함수</a:t>
            </a:r>
            <a:r>
              <a:rPr lang="en-US" altLang="ko-KR" smtClean="0">
                <a:solidFill>
                  <a:sysClr val="windowText" lastClr="000000"/>
                </a:solidFill>
              </a:rPr>
              <a:t>,</a:t>
            </a:r>
            <a:r>
              <a:rPr lang="ko-KR" altLang="en-US" smtClean="0">
                <a:solidFill>
                  <a:sysClr val="windowText" lastClr="000000"/>
                </a:solidFill>
              </a:rPr>
              <a:t>이벤트 활용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15" y="483326"/>
            <a:ext cx="5848485" cy="58979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2356"/>
            <a:ext cx="6241001" cy="588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함수</a:t>
            </a:r>
            <a:r>
              <a:rPr lang="en-US" altLang="ko-KR" smtClean="0">
                <a:solidFill>
                  <a:sysClr val="windowText" lastClr="000000"/>
                </a:solidFill>
              </a:rPr>
              <a:t>,</a:t>
            </a:r>
            <a:r>
              <a:rPr lang="ko-KR" altLang="en-US" smtClean="0">
                <a:solidFill>
                  <a:sysClr val="windowText" lastClr="000000"/>
                </a:solidFill>
              </a:rPr>
              <a:t>이벤트 활용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4591050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7422"/>
            <a:ext cx="459105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369" y="3787897"/>
            <a:ext cx="4591050" cy="294322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667494" y="5118832"/>
            <a:ext cx="320430" cy="2813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flipH="1">
            <a:off x="2133600" y="3501292"/>
            <a:ext cx="282170" cy="2396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941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함수</a:t>
            </a:r>
            <a:r>
              <a:rPr lang="en-US" altLang="ko-KR" smtClean="0">
                <a:solidFill>
                  <a:sysClr val="windowText" lastClr="000000"/>
                </a:solidFill>
              </a:rPr>
              <a:t>,</a:t>
            </a:r>
            <a:r>
              <a:rPr lang="ko-KR" altLang="en-US" smtClean="0">
                <a:solidFill>
                  <a:sysClr val="windowText" lastClr="000000"/>
                </a:solidFill>
              </a:rPr>
              <a:t>이벤트 활용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8705850" cy="4867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47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3326"/>
            <a:ext cx="11398581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실습 </a:t>
            </a:r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9635"/>
          <a:stretch/>
        </p:blipFill>
        <p:spPr>
          <a:xfrm>
            <a:off x="0" y="483326"/>
            <a:ext cx="6283569" cy="57820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14" y="483326"/>
            <a:ext cx="5870941" cy="579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실습 </a:t>
            </a:r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3895725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60" y="483325"/>
            <a:ext cx="3835794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60" y="2859204"/>
            <a:ext cx="3865760" cy="18619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아래쪽 화살표 6"/>
          <p:cNvSpPr/>
          <p:nvPr/>
        </p:nvSpPr>
        <p:spPr>
          <a:xfrm flipH="1">
            <a:off x="6248772" y="2465839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023627" y="1257048"/>
            <a:ext cx="320430" cy="2813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r>
              <a:rPr lang="en-US" altLang="ko-KR" smtClean="0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5226850" cy="194725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6679"/>
            <a:ext cx="5226850" cy="22225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794" y="483325"/>
            <a:ext cx="4570355" cy="20723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794" y="2829685"/>
            <a:ext cx="4869632" cy="19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실습 </a:t>
            </a:r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83326"/>
            <a:ext cx="4960722" cy="204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7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3564"/>
            <a:ext cx="94227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AJAX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서버와 클라이언트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AJAX </a:t>
            </a:r>
            <a:r>
              <a:rPr lang="ko-KR" altLang="en-US" sz="2000" b="1" smtClean="0"/>
              <a:t>사용 이유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AJAX </a:t>
            </a:r>
            <a:r>
              <a:rPr lang="ko-KR" altLang="en-US" sz="2000" b="1" smtClean="0"/>
              <a:t>장단점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CORS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821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3" y="483326"/>
            <a:ext cx="11434127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5879091" cy="49639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4609"/>
          <a:stretch/>
        </p:blipFill>
        <p:spPr>
          <a:xfrm>
            <a:off x="5932243" y="483326"/>
            <a:ext cx="6206605" cy="49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471"/>
            <a:ext cx="4143375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1" y="2032901"/>
            <a:ext cx="4162425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51" y="3568806"/>
            <a:ext cx="4143375" cy="1059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52" y="5135876"/>
            <a:ext cx="4143375" cy="999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아래쪽 화살표 6"/>
          <p:cNvSpPr/>
          <p:nvPr/>
        </p:nvSpPr>
        <p:spPr>
          <a:xfrm flipH="1">
            <a:off x="1911550" y="1707691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아래쪽 화살표 7"/>
          <p:cNvSpPr/>
          <p:nvPr/>
        </p:nvSpPr>
        <p:spPr>
          <a:xfrm flipH="1">
            <a:off x="1930602" y="3209860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아래쪽 화살표 8"/>
          <p:cNvSpPr/>
          <p:nvPr/>
        </p:nvSpPr>
        <p:spPr>
          <a:xfrm flipH="1">
            <a:off x="1930602" y="4743195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207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4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11335372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4 (</a:t>
            </a:r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3</a:t>
            </a:r>
            <a:r>
              <a:rPr lang="ko-KR" altLang="en-US" smtClean="0">
                <a:solidFill>
                  <a:sysClr val="windowText" lastClr="000000"/>
                </a:solidFill>
              </a:rPr>
              <a:t>의 코드에서 </a:t>
            </a:r>
            <a:r>
              <a:rPr lang="en-US" altLang="ko-KR" smtClean="0">
                <a:solidFill>
                  <a:sysClr val="windowText" lastClr="000000"/>
                </a:solidFill>
              </a:rPr>
              <a:t>onmouseover</a:t>
            </a:r>
            <a:r>
              <a:rPr lang="ko-KR" altLang="en-US" smtClean="0">
                <a:solidFill>
                  <a:sysClr val="windowText" lastClr="000000"/>
                </a:solidFill>
              </a:rPr>
              <a:t>로만 바꿈</a:t>
            </a:r>
            <a:r>
              <a:rPr lang="en-US" altLang="ko-KR" smtClean="0">
                <a:solidFill>
                  <a:sysClr val="windowText" lastClr="000000"/>
                </a:solidFill>
              </a:rPr>
              <a:t>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7027438" cy="41824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744" y="483326"/>
            <a:ext cx="417195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744" y="1921968"/>
            <a:ext cx="4229100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744" y="3376548"/>
            <a:ext cx="426720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058" y="4939323"/>
            <a:ext cx="4314825" cy="981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아래쪽 화살표 7"/>
          <p:cNvSpPr/>
          <p:nvPr/>
        </p:nvSpPr>
        <p:spPr>
          <a:xfrm flipH="1">
            <a:off x="9540071" y="1588668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아래쪽 화살표 8"/>
          <p:cNvSpPr/>
          <p:nvPr/>
        </p:nvSpPr>
        <p:spPr>
          <a:xfrm flipH="1">
            <a:off x="9540071" y="3025081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아래쪽 화살표 9"/>
          <p:cNvSpPr/>
          <p:nvPr/>
        </p:nvSpPr>
        <p:spPr>
          <a:xfrm flipH="1">
            <a:off x="9551385" y="4585839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261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AJAX (Asynchronous Javascript And XML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83326"/>
            <a:ext cx="98877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JavaScript</a:t>
            </a:r>
            <a:r>
              <a:rPr lang="ko-KR" altLang="en-US" sz="1600" smtClean="0"/>
              <a:t>를 사용한 비동기 통신</a:t>
            </a:r>
            <a:r>
              <a:rPr lang="en-US" altLang="ko-KR" sz="1600" smtClean="0"/>
              <a:t>, </a:t>
            </a:r>
            <a:r>
              <a:rPr lang="ko-KR" altLang="en-US" sz="1600" smtClean="0"/>
              <a:t>클라이언트와 서버 간에 </a:t>
            </a:r>
            <a:r>
              <a:rPr lang="en-US" altLang="ko-KR" sz="1600" smtClean="0"/>
              <a:t>XML </a:t>
            </a:r>
            <a:r>
              <a:rPr lang="ko-KR" altLang="en-US" sz="1600" smtClean="0"/>
              <a:t>데이터를 주고 받는 기술</a:t>
            </a:r>
            <a:endParaRPr lang="en-US" altLang="ko-KR" sz="160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smtClean="0"/>
              <a:t>자바스크립트를 통해서</a:t>
            </a:r>
            <a:r>
              <a:rPr lang="en-US" altLang="ko-KR" sz="1600" smtClean="0"/>
              <a:t>, </a:t>
            </a:r>
            <a:r>
              <a:rPr lang="ko-KR" altLang="en-US" sz="1600" smtClean="0"/>
              <a:t>서버에 데이터를 요청하는 것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비동기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웹페이지를 리로드하지 않고도 데이터를 불러오는 방식</a:t>
            </a:r>
            <a:r>
              <a:rPr lang="en-US" altLang="ko-KR" sz="160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기능 </a:t>
            </a:r>
            <a:r>
              <a:rPr lang="en-US" altLang="ko-KR" sz="1600" smtClean="0"/>
              <a:t>: </a:t>
            </a:r>
            <a:r>
              <a:rPr lang="ko-KR" altLang="en-US" sz="1600" smtClean="0"/>
              <a:t>클라이언트에서 서버로 데이터를 요청하고 결과를 돌려받을 수 있음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	(</a:t>
            </a:r>
            <a:r>
              <a:rPr lang="ko-KR" altLang="en-US" sz="1600" smtClean="0"/>
              <a:t>브라우저가 멈추지 않음</a:t>
            </a:r>
            <a:r>
              <a:rPr lang="en-US" altLang="ko-KR" sz="1600" smtClean="0"/>
              <a:t>)</a:t>
            </a:r>
          </a:p>
          <a:p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311419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서버와 클라이언트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42190"/>
            <a:ext cx="10180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서버 </a:t>
            </a:r>
            <a:r>
              <a:rPr lang="en-US" altLang="ko-KR" sz="1600" smtClean="0"/>
              <a:t>: </a:t>
            </a:r>
            <a:r>
              <a:rPr lang="ko-KR" altLang="en-US" sz="1600" smtClean="0"/>
              <a:t>네트워크상에서 접근할 수 있는 프로그램</a:t>
            </a:r>
            <a:r>
              <a:rPr lang="en-US" altLang="ko-KR" sz="1600" smtClean="0"/>
              <a:t>. </a:t>
            </a:r>
            <a:r>
              <a:rPr lang="ko-KR" altLang="en-US" sz="1600" smtClean="0"/>
              <a:t>어떤 자료들에 대한 관리나 접근을 제어하는 프로그램</a:t>
            </a:r>
            <a:r>
              <a:rPr lang="en-US" altLang="ko-KR" sz="1600" smtClean="0"/>
              <a:t>.(</a:t>
            </a:r>
            <a:r>
              <a:rPr lang="ko-KR" altLang="en-US" sz="1600" smtClean="0"/>
              <a:t>일반적으로 서버에는 사용자가 직접적으로 접근하지 않는다</a:t>
            </a:r>
            <a:r>
              <a:rPr lang="en-US" altLang="ko-KR" sz="160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클라이언트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서버에서 정보를 가져와 사용자에게 보여줄 수 있는 소프트웨어를 말함</a:t>
            </a:r>
            <a:r>
              <a:rPr lang="en-US" altLang="ko-KR" sz="1600" smtClean="0"/>
              <a:t>.(</a:t>
            </a:r>
            <a:r>
              <a:rPr lang="ko-KR" altLang="en-US" sz="1600" smtClean="0"/>
              <a:t>예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웹브라우저</a:t>
            </a:r>
            <a:r>
              <a:rPr lang="en-US" altLang="ko-KR" sz="1600" smtClean="0"/>
              <a:t>, App)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931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AJAX </a:t>
            </a:r>
            <a:r>
              <a:rPr lang="ko-KR" altLang="en-US" smtClean="0">
                <a:solidFill>
                  <a:sysClr val="windowText" lastClr="000000"/>
                </a:solidFill>
              </a:rPr>
              <a:t>사용 이유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642190"/>
            <a:ext cx="10277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실시간으로 웹 화면을 갱신하고 </a:t>
            </a:r>
            <a:r>
              <a:rPr lang="ko-KR" altLang="en-US" sz="1600"/>
              <a:t>싶은 </a:t>
            </a:r>
            <a:r>
              <a:rPr lang="ko-KR" altLang="en-US" sz="1600" smtClean="0"/>
              <a:t>경우 </a:t>
            </a:r>
            <a:endParaRPr lang="en-US" altLang="ko-KR" sz="1600" smtClean="0"/>
          </a:p>
          <a:p>
            <a:r>
              <a:rPr lang="en-US" altLang="ko-KR" sz="1600" smtClean="0"/>
              <a:t>    </a:t>
            </a:r>
            <a:r>
              <a:rPr lang="ko-KR" altLang="en-US" sz="1600" smtClean="0"/>
              <a:t>기본적으로 </a:t>
            </a:r>
            <a:r>
              <a:rPr lang="en-US" altLang="ko-KR" sz="1600"/>
              <a:t>HTTP </a:t>
            </a:r>
            <a:r>
              <a:rPr lang="ko-KR" altLang="en-US" sz="1600"/>
              <a:t>통신은 클라이언트에서 </a:t>
            </a:r>
            <a:r>
              <a:rPr lang="en-US" altLang="ko-KR" sz="1600"/>
              <a:t>Request</a:t>
            </a:r>
            <a:r>
              <a:rPr lang="ko-KR" altLang="en-US" sz="1600"/>
              <a:t>를 </a:t>
            </a:r>
            <a:r>
              <a:rPr lang="ko-KR" altLang="en-US" sz="1600"/>
              <a:t>보내고 </a:t>
            </a:r>
            <a:r>
              <a:rPr lang="ko-KR" altLang="en-US" sz="1600" smtClean="0"/>
              <a:t>서버측에서 </a:t>
            </a:r>
            <a:r>
              <a:rPr lang="en-US" altLang="ko-KR" sz="1600" smtClean="0"/>
              <a:t>Response</a:t>
            </a:r>
            <a:r>
              <a:rPr lang="ko-KR" altLang="en-US" sz="1600"/>
              <a:t>를 받으면 </a:t>
            </a:r>
            <a:r>
              <a:rPr lang="ko-KR" altLang="en-US" sz="1600"/>
              <a:t>연결이 </a:t>
            </a:r>
            <a:r>
              <a:rPr lang="ko-KR" altLang="en-US" sz="1600" smtClean="0"/>
              <a:t>종료됨</a:t>
            </a:r>
            <a:r>
              <a:rPr lang="en-US" altLang="ko-KR" sz="160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AJAX</a:t>
            </a:r>
            <a:r>
              <a:rPr lang="ko-KR" altLang="en-US" sz="1600"/>
              <a:t>는 일부 화면을 새로고침 없이 갱신할 수 </a:t>
            </a:r>
            <a:r>
              <a:rPr lang="ko-KR" altLang="en-US" sz="1600"/>
              <a:t>있는 </a:t>
            </a:r>
            <a:r>
              <a:rPr lang="ko-KR" altLang="en-US" sz="1600" smtClean="0"/>
              <a:t>기술</a:t>
            </a:r>
            <a:r>
              <a:rPr lang="en-US" altLang="ko-KR" sz="1600" smtClean="0"/>
              <a:t>.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6713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AJAX </a:t>
            </a:r>
            <a:r>
              <a:rPr lang="ko-KR" altLang="en-US" smtClean="0">
                <a:solidFill>
                  <a:sysClr val="windowText" lastClr="000000"/>
                </a:solidFill>
              </a:rPr>
              <a:t>장단점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3326"/>
            <a:ext cx="8833104" cy="21318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★장점</a:t>
            </a:r>
            <a:endParaRPr lang="en-US" altLang="ko-KR" sz="1600" smtClean="0"/>
          </a:p>
          <a:p>
            <a:endParaRPr lang="en-US" altLang="ko-KR" sz="160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/>
              <a:t>웹페이지 속도 향상</a:t>
            </a:r>
            <a:r>
              <a:rPr lang="en-US" altLang="ko-KR" sz="160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/>
              <a:t>서버의 처리 완료를 기다리지 않고 처리가 가능</a:t>
            </a:r>
            <a:r>
              <a:rPr lang="en-US" altLang="ko-KR" sz="160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/>
              <a:t>DATA</a:t>
            </a:r>
            <a:r>
              <a:rPr lang="ko-KR" altLang="en-US" sz="1600" smtClean="0"/>
              <a:t>만 전송하면 되므로</a:t>
            </a:r>
            <a:r>
              <a:rPr lang="en-US" altLang="ko-KR" sz="1600" smtClean="0"/>
              <a:t>, </a:t>
            </a:r>
            <a:r>
              <a:rPr lang="ko-KR" altLang="en-US" sz="1600" smtClean="0"/>
              <a:t>코드의 양을 줄임</a:t>
            </a:r>
            <a:r>
              <a:rPr lang="en-US" altLang="ko-KR" sz="160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/>
              <a:t>다양한 </a:t>
            </a:r>
            <a:r>
              <a:rPr lang="en-US" altLang="ko-KR" sz="1600" smtClean="0"/>
              <a:t>UI</a:t>
            </a:r>
            <a:r>
              <a:rPr lang="ko-KR" altLang="en-US" sz="1600" smtClean="0"/>
              <a:t>를 가능하게 해줌</a:t>
            </a:r>
            <a:r>
              <a:rPr lang="en-US" altLang="ko-KR" sz="160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869910"/>
            <a:ext cx="8833104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/>
              <a:t>★단점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/>
              <a:t>히스토리 관리가 되지 않는다</a:t>
            </a:r>
            <a:r>
              <a:rPr lang="en-US" altLang="ko-KR" sz="160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/>
              <a:t>페이지 이동 없는 통신으로 인해 보안상의 문제가 있음</a:t>
            </a:r>
            <a:r>
              <a:rPr lang="en-US" altLang="ko-KR" sz="160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/>
              <a:t>연속으로 요청 시 서버 부하가 증가됨</a:t>
            </a:r>
            <a:r>
              <a:rPr lang="en-US" altLang="ko-KR" sz="160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XMLHttpRequest</a:t>
            </a:r>
            <a:r>
              <a:rPr lang="ko-KR" altLang="en-US" sz="1600"/>
              <a:t>를 통해 통신하는경우</a:t>
            </a:r>
            <a:r>
              <a:rPr lang="en-US" altLang="ko-KR" sz="1600"/>
              <a:t>, </a:t>
            </a:r>
            <a:r>
              <a:rPr lang="ko-KR" altLang="en-US" sz="1600" smtClean="0"/>
              <a:t>사용자에게 아무런 진행 정보가 주어지지 않는다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/>
              <a:t>디버깅이 용이하지 않다</a:t>
            </a:r>
            <a:r>
              <a:rPr lang="en-US" altLang="ko-KR" sz="16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CORS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642190"/>
            <a:ext cx="1087221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/>
              <a:t>교차 </a:t>
            </a:r>
            <a:r>
              <a:rPr lang="ko-KR" altLang="en-US" sz="1600"/>
              <a:t>출처 리소스 공유</a:t>
            </a:r>
            <a:r>
              <a:rPr lang="en-US" altLang="ko-KR" sz="1600"/>
              <a:t>(Cross-Origin Resource Sharing, CORS)</a:t>
            </a:r>
            <a:r>
              <a:rPr lang="ko-KR" altLang="en-US" sz="1600"/>
              <a:t>는 추가 </a:t>
            </a:r>
            <a:r>
              <a:rPr lang="en-US" altLang="ko-KR" sz="1600"/>
              <a:t>HTTP </a:t>
            </a:r>
            <a:r>
              <a:rPr lang="ko-KR" altLang="en-US" sz="1600"/>
              <a:t>헤더를 </a:t>
            </a:r>
            <a:r>
              <a:rPr lang="ko-KR" altLang="en-US" sz="1600" smtClean="0"/>
              <a:t>사용함</a:t>
            </a:r>
            <a:r>
              <a:rPr lang="en-US" altLang="ko-KR" sz="160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smtClean="0"/>
              <a:t>한 출처에서 실행 중인 웹 애플리케이션이 다른 출처의 선택한 자원에 접근할 수 있는 권한을 부여하도록                  브라우저에 알려주는 체제</a:t>
            </a:r>
            <a:r>
              <a:rPr lang="en-US" altLang="ko-KR" sz="160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smtClean="0"/>
              <a:t>웹 애플리케이션은 리소스가 자신의 출처</a:t>
            </a:r>
            <a:r>
              <a:rPr lang="en-US" altLang="ko-KR" sz="1600" smtClean="0"/>
              <a:t>(</a:t>
            </a:r>
            <a:r>
              <a:rPr lang="ko-KR" altLang="en-US" sz="1600" smtClean="0"/>
              <a:t>도메인</a:t>
            </a:r>
            <a:r>
              <a:rPr lang="en-US" altLang="ko-KR" sz="1600" smtClean="0"/>
              <a:t>, </a:t>
            </a:r>
            <a:r>
              <a:rPr lang="ko-KR" altLang="en-US" sz="1600" smtClean="0"/>
              <a:t>프로토콜</a:t>
            </a:r>
            <a:r>
              <a:rPr lang="en-US" altLang="ko-KR" sz="1600" smtClean="0"/>
              <a:t>, </a:t>
            </a:r>
            <a:r>
              <a:rPr lang="ko-KR" altLang="en-US" sz="1600" smtClean="0"/>
              <a:t>포트</a:t>
            </a:r>
            <a:r>
              <a:rPr lang="en-US" altLang="ko-KR" sz="1600" smtClean="0"/>
              <a:t>)</a:t>
            </a:r>
            <a:r>
              <a:rPr lang="ko-KR" altLang="en-US" sz="1600" smtClean="0"/>
              <a:t>와 다를 때 교차 출처 </a:t>
            </a:r>
            <a:r>
              <a:rPr lang="en-US" altLang="ko-KR" sz="1600" smtClean="0"/>
              <a:t>HTTP </a:t>
            </a:r>
            <a:r>
              <a:rPr lang="ko-KR" altLang="en-US" sz="1600" smtClean="0"/>
              <a:t>요청을 실행함</a:t>
            </a:r>
            <a:r>
              <a:rPr lang="en-US" altLang="ko-KR" sz="16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보안 상의 이유로</a:t>
            </a:r>
            <a:r>
              <a:rPr lang="en-US" altLang="ko-KR" sz="1600"/>
              <a:t>, </a:t>
            </a:r>
            <a:r>
              <a:rPr lang="ko-KR" altLang="en-US" sz="1600"/>
              <a:t>브라우저는 스크립트에서 시작한 교차 출처 </a:t>
            </a:r>
            <a:r>
              <a:rPr lang="en-US" altLang="ko-KR" sz="1600"/>
              <a:t>HTTP </a:t>
            </a:r>
            <a:r>
              <a:rPr lang="ko-KR" altLang="en-US" sz="1600"/>
              <a:t>요청을 </a:t>
            </a:r>
            <a:r>
              <a:rPr lang="ko-KR" altLang="en-US" sz="1600" smtClean="0"/>
              <a:t>제한함</a:t>
            </a:r>
            <a:r>
              <a:rPr lang="en-US" altLang="ko-KR" sz="1600" smtClean="0"/>
              <a:t>.</a:t>
            </a:r>
            <a:r>
              <a:rPr lang="en-US" altLang="ko-KR" sz="1600"/>
              <a:t> 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7522"/>
            <a:ext cx="88677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6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숫자만 입력 받고</a:t>
            </a:r>
            <a:r>
              <a:rPr lang="en-US" altLang="ko-KR">
                <a:solidFill>
                  <a:sysClr val="windowText" lastClr="000000"/>
                </a:solidFill>
              </a:rPr>
              <a:t>, 1</a:t>
            </a:r>
            <a:r>
              <a:rPr lang="ko-KR" altLang="en-US">
                <a:solidFill>
                  <a:sysClr val="windowText" lastClr="000000"/>
                </a:solidFill>
              </a:rPr>
              <a:t>부터 </a:t>
            </a:r>
            <a:r>
              <a:rPr lang="en-US" altLang="ko-KR">
                <a:solidFill>
                  <a:sysClr val="windowText" lastClr="000000"/>
                </a:solidFill>
              </a:rPr>
              <a:t>100</a:t>
            </a:r>
            <a:r>
              <a:rPr lang="ko-KR" altLang="en-US">
                <a:solidFill>
                  <a:sysClr val="windowText" lastClr="000000"/>
                </a:solidFill>
              </a:rPr>
              <a:t>까지 로그 출력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5128422" cy="49249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480" y="483326"/>
            <a:ext cx="4467558" cy="20740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480" y="3040660"/>
            <a:ext cx="4467624" cy="1673110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8853044" y="2557334"/>
            <a:ext cx="320430" cy="32824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716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숫자만 입력 받고</a:t>
            </a:r>
            <a:r>
              <a:rPr lang="en-US" altLang="ko-KR">
                <a:solidFill>
                  <a:sysClr val="windowText" lastClr="000000"/>
                </a:solidFill>
              </a:rPr>
              <a:t>, 1</a:t>
            </a:r>
            <a:r>
              <a:rPr lang="ko-KR" altLang="en-US">
                <a:solidFill>
                  <a:sysClr val="windowText" lastClr="000000"/>
                </a:solidFill>
              </a:rPr>
              <a:t>부터 </a:t>
            </a:r>
            <a:r>
              <a:rPr lang="en-US" altLang="ko-KR">
                <a:solidFill>
                  <a:sysClr val="windowText" lastClr="000000"/>
                </a:solidFill>
              </a:rPr>
              <a:t>100</a:t>
            </a:r>
            <a:r>
              <a:rPr lang="ko-KR" altLang="en-US">
                <a:solidFill>
                  <a:sysClr val="windowText" lastClr="000000"/>
                </a:solidFill>
              </a:rPr>
              <a:t>까지 로그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4349508" cy="2493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8707" r="8707"/>
          <a:stretch/>
        </p:blipFill>
        <p:spPr>
          <a:xfrm>
            <a:off x="5321788" y="478496"/>
            <a:ext cx="4207086" cy="2493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4675433" y="1589508"/>
            <a:ext cx="320430" cy="2813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8914" t="5070" r="8914" b="5070"/>
          <a:stretch/>
        </p:blipFill>
        <p:spPr>
          <a:xfrm>
            <a:off x="0" y="3691041"/>
            <a:ext cx="4326552" cy="2313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8799" t="4980" r="8799" b="4980"/>
          <a:stretch/>
        </p:blipFill>
        <p:spPr>
          <a:xfrm>
            <a:off x="5321789" y="3691041"/>
            <a:ext cx="4207086" cy="2313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오른쪽 화살표 14"/>
          <p:cNvSpPr/>
          <p:nvPr/>
        </p:nvSpPr>
        <p:spPr>
          <a:xfrm>
            <a:off x="4663955" y="4706983"/>
            <a:ext cx="320430" cy="2813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73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291</Words>
  <Application>Microsoft Office PowerPoint</Application>
  <PresentationFormat>와이드스크린</PresentationFormat>
  <Paragraphs>59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Symbol</vt:lpstr>
      <vt:lpstr>Office 테마</vt:lpstr>
      <vt:lpstr>강의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팁 정리</dc:title>
  <dc:creator>폴리텍</dc:creator>
  <cp:lastModifiedBy>폴리텍</cp:lastModifiedBy>
  <cp:revision>48</cp:revision>
  <dcterms:created xsi:type="dcterms:W3CDTF">2022-05-26T00:49:55Z</dcterms:created>
  <dcterms:modified xsi:type="dcterms:W3CDTF">2022-06-08T01:09:05Z</dcterms:modified>
</cp:coreProperties>
</file>