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7" r:id="rId4"/>
    <p:sldId id="259" r:id="rId5"/>
    <p:sldId id="278" r:id="rId6"/>
    <p:sldId id="261" r:id="rId7"/>
    <p:sldId id="276" r:id="rId8"/>
    <p:sldId id="291" r:id="rId9"/>
    <p:sldId id="267" r:id="rId10"/>
    <p:sldId id="269" r:id="rId11"/>
    <p:sldId id="270" r:id="rId12"/>
    <p:sldId id="279" r:id="rId13"/>
    <p:sldId id="280" r:id="rId14"/>
    <p:sldId id="275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9" r:id="rId23"/>
    <p:sldId id="290" r:id="rId24"/>
    <p:sldId id="29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폴리텍" initials="폴" lastIdx="1" clrIdx="0">
    <p:extLst>
      <p:ext uri="{19B8F6BF-5375-455C-9EA6-DF929625EA0E}">
        <p15:presenceInfo xmlns:p15="http://schemas.microsoft.com/office/powerpoint/2012/main" userId="폴리텍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5FEA7-0F50-4E6D-A1A4-4BBF1CF1A77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862A7-436C-4DC1-9042-46FB75B45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847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862A7-436C-4DC1-9042-46FB75B4558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3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3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6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6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4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0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68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9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53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4D9FA-B2E9-4CDB-B102-8EDA1B961C5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8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7881"/>
          </a:xfrm>
        </p:spPr>
        <p:txBody>
          <a:bodyPr/>
          <a:lstStyle/>
          <a:p>
            <a:r>
              <a:rPr lang="ko-KR" altLang="en-US" smtClean="0"/>
              <a:t>강의 정리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제이쿼리 실습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11294645" cy="63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제이쿼리 실습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7"/>
            <a:ext cx="7097728" cy="533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제이쿼리 실습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3248025" cy="2628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158" t="1764" r="2158" b="1764"/>
          <a:stretch/>
        </p:blipFill>
        <p:spPr>
          <a:xfrm>
            <a:off x="3383280" y="483326"/>
            <a:ext cx="3800478" cy="18653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280" y="3246177"/>
            <a:ext cx="3829050" cy="1876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6034" y="3246177"/>
            <a:ext cx="3286125" cy="2552700"/>
          </a:xfrm>
          <a:prstGeom prst="rect">
            <a:avLst/>
          </a:prstGeom>
        </p:spPr>
      </p:pic>
      <p:sp>
        <p:nvSpPr>
          <p:cNvPr id="13" name="아래쪽 화살표 12"/>
          <p:cNvSpPr/>
          <p:nvPr/>
        </p:nvSpPr>
        <p:spPr>
          <a:xfrm rot="16200000">
            <a:off x="2716544" y="1490269"/>
            <a:ext cx="358874" cy="356506"/>
          </a:xfrm>
          <a:prstGeom prst="downArrow">
            <a:avLst>
              <a:gd name="adj1" fmla="val 50000"/>
              <a:gd name="adj2" fmla="val 4896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5104082" y="2525247"/>
            <a:ext cx="358874" cy="356506"/>
          </a:xfrm>
          <a:prstGeom prst="downArrow">
            <a:avLst>
              <a:gd name="adj1" fmla="val 50000"/>
              <a:gd name="adj2" fmla="val 4896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 rot="16200000">
            <a:off x="7384745" y="4006136"/>
            <a:ext cx="358874" cy="356506"/>
          </a:xfrm>
          <a:prstGeom prst="downArrow">
            <a:avLst>
              <a:gd name="adj1" fmla="val 50000"/>
              <a:gd name="adj2" fmla="val 4896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10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제이쿼리 실습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11402568" cy="637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8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제이쿼리 실습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7360920" cy="548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제이쿼리 실습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83326"/>
            <a:ext cx="3364992" cy="22140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19147"/>
          <a:stretch/>
        </p:blipFill>
        <p:spPr>
          <a:xfrm>
            <a:off x="3821620" y="478543"/>
            <a:ext cx="3374232" cy="22781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b="14692"/>
          <a:stretch/>
        </p:blipFill>
        <p:spPr>
          <a:xfrm>
            <a:off x="7781854" y="478543"/>
            <a:ext cx="3353943" cy="22829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1853" y="3240030"/>
            <a:ext cx="3353943" cy="2989006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 rot="16200000">
            <a:off x="3374765" y="1473194"/>
            <a:ext cx="307708" cy="366928"/>
          </a:xfrm>
          <a:prstGeom prst="downArrow">
            <a:avLst>
              <a:gd name="adj1" fmla="val 50000"/>
              <a:gd name="adj2" fmla="val 4896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6200000">
            <a:off x="7334999" y="1473193"/>
            <a:ext cx="307708" cy="366928"/>
          </a:xfrm>
          <a:prstGeom prst="downArrow">
            <a:avLst>
              <a:gd name="adj1" fmla="val 50000"/>
              <a:gd name="adj2" fmla="val 4896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9304971" y="2817295"/>
            <a:ext cx="307708" cy="366928"/>
          </a:xfrm>
          <a:prstGeom prst="downArrow">
            <a:avLst>
              <a:gd name="adj1" fmla="val 50000"/>
              <a:gd name="adj2" fmla="val 4896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9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체크박스 실습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5"/>
            <a:ext cx="7077456" cy="635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7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애니메이션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15968"/>
          <a:stretch/>
        </p:blipFill>
        <p:spPr>
          <a:xfrm>
            <a:off x="0" y="483326"/>
            <a:ext cx="7214616" cy="63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0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애니메이션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406"/>
            <a:ext cx="3543300" cy="2028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453" y="1123406"/>
            <a:ext cx="4276725" cy="288607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6" name="아래쪽 화살표 5"/>
          <p:cNvSpPr/>
          <p:nvPr/>
        </p:nvSpPr>
        <p:spPr>
          <a:xfrm rot="16200000">
            <a:off x="4003522" y="1800500"/>
            <a:ext cx="307708" cy="366928"/>
          </a:xfrm>
          <a:prstGeom prst="downArrow">
            <a:avLst>
              <a:gd name="adj1" fmla="val 50000"/>
              <a:gd name="adj2" fmla="val 4896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483326"/>
            <a:ext cx="361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hide()</a:t>
            </a:r>
            <a:r>
              <a:rPr lang="ko-KR" altLang="en-US" smtClean="0"/>
              <a:t>로 클릭 후에 사라지게 만듬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7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제이쿼리 실습</a:t>
            </a:r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83326"/>
            <a:ext cx="11374883" cy="63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3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33564"/>
            <a:ext cx="94227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jQuery ?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Ajax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JSON, CDN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smtClean="0"/>
              <a:t>이벤트 사용 예시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smtClean="0"/>
              <a:t>제이쿼리 실습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smtClean="0"/>
              <a:t>체크박스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smtClean="0"/>
              <a:t>애니메이션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/>
              <a:t>제이쿼리 </a:t>
            </a:r>
            <a:r>
              <a:rPr lang="ko-KR" altLang="en-US" sz="2000" b="1" smtClean="0"/>
              <a:t>실습</a:t>
            </a:r>
            <a:r>
              <a:rPr lang="en-US" altLang="ko-KR" sz="2000" b="1" smtClean="0"/>
              <a:t>2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28210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제이쿼리 실습</a:t>
            </a:r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5165969" cy="432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제이쿼리 실습</a:t>
            </a:r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818"/>
            <a:ext cx="3448649" cy="37510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40" y="772495"/>
            <a:ext cx="2800350" cy="27336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083" y="772495"/>
            <a:ext cx="2990850" cy="2857500"/>
          </a:xfrm>
          <a:prstGeom prst="rect">
            <a:avLst/>
          </a:prstGeom>
        </p:spPr>
      </p:pic>
      <p:sp>
        <p:nvSpPr>
          <p:cNvPr id="14" name="아래쪽 화살표 13"/>
          <p:cNvSpPr/>
          <p:nvPr/>
        </p:nvSpPr>
        <p:spPr>
          <a:xfrm rot="16200000">
            <a:off x="3677552" y="1802014"/>
            <a:ext cx="307708" cy="366928"/>
          </a:xfrm>
          <a:prstGeom prst="downArrow">
            <a:avLst>
              <a:gd name="adj1" fmla="val 50000"/>
              <a:gd name="adj2" fmla="val 4896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 rot="16200000">
            <a:off x="6738583" y="1802013"/>
            <a:ext cx="307708" cy="366928"/>
          </a:xfrm>
          <a:prstGeom prst="downArrow">
            <a:avLst>
              <a:gd name="adj1" fmla="val 50000"/>
              <a:gd name="adj2" fmla="val 4896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0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제이쿼리 실습</a:t>
            </a:r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5"/>
            <a:ext cx="11402568" cy="639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9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제이쿼리 실습</a:t>
            </a:r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7929340" cy="599062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181" y="499409"/>
            <a:ext cx="3963819" cy="297923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181" y="3839718"/>
            <a:ext cx="4257285" cy="2871978"/>
          </a:xfrm>
          <a:prstGeom prst="rect">
            <a:avLst/>
          </a:prstGeom>
        </p:spPr>
      </p:pic>
      <p:sp>
        <p:nvSpPr>
          <p:cNvPr id="14" name="아래쪽 화살표 13"/>
          <p:cNvSpPr/>
          <p:nvPr/>
        </p:nvSpPr>
        <p:spPr>
          <a:xfrm>
            <a:off x="10049115" y="3351034"/>
            <a:ext cx="307708" cy="366928"/>
          </a:xfrm>
          <a:prstGeom prst="downArrow">
            <a:avLst>
              <a:gd name="adj1" fmla="val 50000"/>
              <a:gd name="adj2" fmla="val 4896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제이쿼리 실습</a:t>
            </a:r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83327"/>
            <a:ext cx="11210544" cy="4369010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 rot="16200000">
            <a:off x="4976000" y="1875166"/>
            <a:ext cx="307708" cy="366928"/>
          </a:xfrm>
          <a:prstGeom prst="downArrow">
            <a:avLst>
              <a:gd name="adj1" fmla="val 50000"/>
              <a:gd name="adj2" fmla="val 4896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5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ysClr val="windowText" lastClr="000000"/>
                </a:solidFill>
              </a:rPr>
              <a:t>jQuery ?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83326"/>
            <a:ext cx="997610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자바 스크립트 라이브러리임</a:t>
            </a:r>
            <a:r>
              <a:rPr lang="en-US" altLang="ko-KR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폭 넓은 브라우저를 지원함</a:t>
            </a:r>
            <a:r>
              <a:rPr lang="en-US" altLang="ko-KR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jQuery</a:t>
            </a:r>
            <a:r>
              <a:rPr lang="ko-KR" altLang="en-US" smtClean="0"/>
              <a:t>를 이용하면 문서 객체 모델</a:t>
            </a:r>
            <a:r>
              <a:rPr lang="en-US" altLang="ko-KR" smtClean="0"/>
              <a:t>(DOM)</a:t>
            </a:r>
            <a:r>
              <a:rPr lang="ko-KR" altLang="en-US" smtClean="0"/>
              <a:t>과 이벤트에 관한 처리를 손쉽게 구현할 수 있음</a:t>
            </a:r>
            <a:r>
              <a:rPr lang="en-US" altLang="ko-KR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Ajax </a:t>
            </a:r>
            <a:r>
              <a:rPr lang="ko-KR" altLang="en-US" smtClean="0"/>
              <a:t>응용 프로그램 및 플러그인도 </a:t>
            </a:r>
            <a:r>
              <a:rPr lang="en-US" altLang="ko-KR" smtClean="0"/>
              <a:t>jQuery</a:t>
            </a:r>
            <a:r>
              <a:rPr lang="ko-KR" altLang="en-US" smtClean="0"/>
              <a:t>를 활용하여 빠르게 개발할 수 있음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419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ysClr val="windowText" lastClr="000000"/>
                </a:solidFill>
              </a:rPr>
              <a:t>Ajax (Asynchronous JavaScript And Xml)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296" y="649224"/>
            <a:ext cx="8375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Ajax</a:t>
            </a:r>
            <a:r>
              <a:rPr lang="ko-KR" altLang="en-US" smtClean="0"/>
              <a:t>란 </a:t>
            </a:r>
            <a:r>
              <a:rPr lang="ko-KR" altLang="en-US"/>
              <a:t>비동기 </a:t>
            </a:r>
            <a:r>
              <a:rPr lang="ko-KR" altLang="en-US"/>
              <a:t>자바스크립트와 </a:t>
            </a:r>
            <a:r>
              <a:rPr lang="en-US" altLang="ko-KR" smtClean="0"/>
              <a:t>XML</a:t>
            </a:r>
            <a:r>
              <a:rPr lang="ko-KR" altLang="en-US" smtClean="0"/>
              <a:t>을 말함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 smtClean="0"/>
              <a:t>서버와 통신하기 위해 </a:t>
            </a:r>
            <a:r>
              <a:rPr lang="en-US" altLang="ko-KR"/>
              <a:t>XMLHttpRequest </a:t>
            </a:r>
            <a:r>
              <a:rPr lang="ko-KR" altLang="en-US"/>
              <a:t>객체를 사용하는 </a:t>
            </a:r>
            <a:r>
              <a:rPr lang="ko-KR" altLang="en-US"/>
              <a:t>것을 </a:t>
            </a:r>
            <a:r>
              <a:rPr lang="ko-KR" altLang="en-US" smtClean="0"/>
              <a:t>말함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JSON, XML, HTML </a:t>
            </a:r>
            <a:r>
              <a:rPr lang="ko-KR" altLang="en-US" smtClean="0"/>
              <a:t>그리고 일반 텍스트 형식을 포함한 다양한 포맷을 주고 받을 수 있음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페이지 새로고침 없이 서버에 요청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서버로부터 데이터를 받고 작업을 수행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315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ysClr val="windowText" lastClr="000000"/>
                </a:solidFill>
              </a:rPr>
              <a:t>JSON , CDN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83326"/>
            <a:ext cx="80010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JSON (Javascript Object Nation)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키</a:t>
            </a:r>
            <a:r>
              <a:rPr lang="en-US" altLang="ko-KR"/>
              <a:t>-</a:t>
            </a:r>
            <a:r>
              <a:rPr lang="ko-KR" altLang="en-US"/>
              <a:t>값 쌍으로 이루어진 </a:t>
            </a:r>
            <a:r>
              <a:rPr lang="ko-KR" altLang="en-US"/>
              <a:t>데이터 </a:t>
            </a:r>
            <a:r>
              <a:rPr lang="ko-KR" altLang="en-US" smtClean="0"/>
              <a:t>오프젝트 마크업 </a:t>
            </a:r>
            <a:r>
              <a:rPr lang="ko-KR" altLang="en-US"/>
              <a:t>언어 혹은 개방형 표준포맷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자바스크립트로 파생되었지만 흔히 다 사용함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CDN (Contents Delivery Network)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자료를 효율적으로 전달하기 위해 여러 노드를 가진 네트워크에 데이터를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저장하여 제공하는 시스템</a:t>
            </a:r>
          </a:p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6674"/>
            <a:ext cx="8382000" cy="1771650"/>
          </a:xfrm>
          <a:prstGeom prst="rect">
            <a:avLst/>
          </a:prstGeom>
        </p:spPr>
      </p:pic>
      <p:sp>
        <p:nvSpPr>
          <p:cNvPr id="3" name="아래쪽 화살표 2"/>
          <p:cNvSpPr/>
          <p:nvPr/>
        </p:nvSpPr>
        <p:spPr>
          <a:xfrm>
            <a:off x="3810762" y="3761146"/>
            <a:ext cx="379476" cy="310896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16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이벤트 사용 예시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5"/>
            <a:ext cx="6830568" cy="56105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71800" y="1069848"/>
            <a:ext cx="231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click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1800" y="2441335"/>
            <a:ext cx="224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click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60192" y="5428488"/>
            <a:ext cx="231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mouseover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제이쿼리 실습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11192548" cy="63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3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제이쿼리 실습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7"/>
            <a:ext cx="6883658" cy="543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1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제이쿼리 실습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1774" t="13826" r="8712" b="14128"/>
          <a:stretch/>
        </p:blipFill>
        <p:spPr>
          <a:xfrm>
            <a:off x="0" y="483326"/>
            <a:ext cx="3838956" cy="18653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3606"/>
            <a:ext cx="3838956" cy="18653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63886"/>
            <a:ext cx="3977998" cy="13546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8613" t="11374" r="8613" b="11374"/>
          <a:stretch/>
        </p:blipFill>
        <p:spPr>
          <a:xfrm>
            <a:off x="5519166" y="483326"/>
            <a:ext cx="3406720" cy="18653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rcRect l="10706" t="14702" r="4518" b="18739"/>
          <a:stretch/>
        </p:blipFill>
        <p:spPr>
          <a:xfrm>
            <a:off x="5519166" y="2831974"/>
            <a:ext cx="3523113" cy="15283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7"/>
          <a:srcRect l="5032" t="12405" r="5032" b="12405"/>
          <a:stretch/>
        </p:blipFill>
        <p:spPr>
          <a:xfrm>
            <a:off x="5519166" y="4963886"/>
            <a:ext cx="3677472" cy="1289305"/>
          </a:xfrm>
          <a:prstGeom prst="rect">
            <a:avLst/>
          </a:prstGeom>
        </p:spPr>
      </p:pic>
      <p:sp>
        <p:nvSpPr>
          <p:cNvPr id="11" name="아래쪽 화살표 10"/>
          <p:cNvSpPr/>
          <p:nvPr/>
        </p:nvSpPr>
        <p:spPr>
          <a:xfrm>
            <a:off x="1747938" y="2398287"/>
            <a:ext cx="343079" cy="27568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1747937" y="4638567"/>
            <a:ext cx="343079" cy="27568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7050986" y="2392355"/>
            <a:ext cx="343079" cy="27568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7050985" y="4588928"/>
            <a:ext cx="343079" cy="27568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 rot="13709571">
            <a:off x="4499624" y="3417898"/>
            <a:ext cx="358874" cy="356506"/>
          </a:xfrm>
          <a:prstGeom prst="downArrow">
            <a:avLst>
              <a:gd name="adj1" fmla="val 50000"/>
              <a:gd name="adj2" fmla="val 4896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8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210</Words>
  <Application>Microsoft Office PowerPoint</Application>
  <PresentationFormat>와이드스크린</PresentationFormat>
  <Paragraphs>54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강의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팁 정리</dc:title>
  <dc:creator>폴리텍</dc:creator>
  <cp:lastModifiedBy>폴리텍</cp:lastModifiedBy>
  <cp:revision>46</cp:revision>
  <dcterms:created xsi:type="dcterms:W3CDTF">2022-05-26T00:49:55Z</dcterms:created>
  <dcterms:modified xsi:type="dcterms:W3CDTF">2022-06-10T05:08:24Z</dcterms:modified>
</cp:coreProperties>
</file>