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9" r:id="rId5"/>
    <p:sldId id="27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폴리텍" initials="폴" lastIdx="1" clrIdx="0">
    <p:extLst>
      <p:ext uri="{19B8F6BF-5375-455C-9EA6-DF929625EA0E}">
        <p15:presenceInfo xmlns:p15="http://schemas.microsoft.com/office/powerpoint/2012/main" userId="폴리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/>
          <a:lstStyle/>
          <a:p>
            <a:r>
              <a:rPr lang="ko-KR" altLang="en-US" smtClean="0"/>
              <a:t>강의 정리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3564"/>
            <a:ext cx="94227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StringBuffer String Builder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알고리즘 문제</a:t>
            </a:r>
            <a:r>
              <a:rPr lang="en-US" altLang="ko-KR" sz="2000" b="1" smtClean="0"/>
              <a:t>1(</a:t>
            </a:r>
            <a:r>
              <a:rPr lang="ko-KR" altLang="en-US" sz="2000" b="1" smtClean="0"/>
              <a:t>문자열 합치기</a:t>
            </a:r>
            <a:r>
              <a:rPr lang="en-US" altLang="ko-KR" sz="2000" b="1" smtClean="0"/>
              <a:t>)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/>
              <a:t>알고리즘 </a:t>
            </a:r>
            <a:r>
              <a:rPr lang="ko-KR" altLang="en-US" sz="2000" b="1" smtClean="0"/>
              <a:t>문제</a:t>
            </a:r>
            <a:r>
              <a:rPr lang="en-US" altLang="ko-KR" sz="2000" b="1" smtClean="0"/>
              <a:t>2(</a:t>
            </a:r>
            <a:r>
              <a:rPr lang="ko-KR" altLang="en-US" sz="2000" b="1" smtClean="0"/>
              <a:t>공사 소음장소 거리구하기</a:t>
            </a:r>
            <a:r>
              <a:rPr lang="en-US" altLang="ko-KR" sz="2000" b="1" smtClean="0"/>
              <a:t>)</a:t>
            </a:r>
            <a:endParaRPr lang="en-US" altLang="ko-KR" sz="2000" b="1" smtClean="0"/>
          </a:p>
        </p:txBody>
      </p:sp>
    </p:spTree>
    <p:extLst>
      <p:ext uri="{BB962C8B-B14F-4D97-AF65-F5344CB8AC3E}">
        <p14:creationId xmlns:p14="http://schemas.microsoft.com/office/powerpoint/2010/main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StringBuffer , StringBuilder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83326"/>
            <a:ext cx="113010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String</a:t>
            </a:r>
            <a:r>
              <a:rPr lang="ko-KR" altLang="en-US" sz="1600"/>
              <a:t>은 불변</a:t>
            </a:r>
            <a:r>
              <a:rPr lang="en-US" altLang="ko-KR" sz="1600"/>
              <a:t>(immutable)</a:t>
            </a:r>
            <a:r>
              <a:rPr lang="ko-KR" altLang="en-US" sz="1600"/>
              <a:t>하기 </a:t>
            </a:r>
            <a:r>
              <a:rPr lang="ko-KR" altLang="en-US" sz="1600" smtClean="0"/>
              <a:t>때문에 값을 </a:t>
            </a:r>
            <a:r>
              <a:rPr lang="ko-KR" altLang="en-US" sz="1600"/>
              <a:t>변경할 </a:t>
            </a:r>
            <a:r>
              <a:rPr lang="ko-KR" altLang="en-US" sz="1600"/>
              <a:t>수 </a:t>
            </a:r>
            <a:r>
              <a:rPr lang="ko-KR" altLang="en-US" sz="1600" smtClean="0"/>
              <a:t>없다</a:t>
            </a:r>
            <a:r>
              <a:rPr lang="en-US" altLang="ko-KR" sz="16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StringBuffer</a:t>
            </a:r>
            <a:r>
              <a:rPr lang="ko-KR" altLang="en-US" sz="1600"/>
              <a:t>는 문자열을 추가하거나 변경 할 때 주로 사용하는 자료형이다</a:t>
            </a:r>
            <a:r>
              <a:rPr lang="en-US" altLang="ko-KR" sz="1600"/>
              <a:t>. </a:t>
            </a:r>
            <a:endParaRPr lang="en-US" altLang="ko-KR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StringBuffer</a:t>
            </a:r>
            <a:r>
              <a:rPr lang="ko-KR" altLang="en-US" sz="1600"/>
              <a:t>는 멀티 스레드 환경에서 안전하다는 장점이 있고 </a:t>
            </a:r>
            <a:r>
              <a:rPr lang="en-US" altLang="ko-KR" sz="1600"/>
              <a:t>StringBuilder</a:t>
            </a:r>
            <a:r>
              <a:rPr lang="ko-KR" altLang="en-US" sz="1600"/>
              <a:t>는 </a:t>
            </a:r>
            <a:r>
              <a:rPr lang="en-US" altLang="ko-KR" sz="1600"/>
              <a:t>StringBuffer</a:t>
            </a:r>
            <a:r>
              <a:rPr lang="ko-KR" altLang="en-US" sz="1600"/>
              <a:t>보다 성능이 우수한 장점이 있다</a:t>
            </a:r>
            <a:r>
              <a:rPr lang="en-US" altLang="ko-KR" sz="1600"/>
              <a:t>. </a:t>
            </a:r>
            <a:r>
              <a:rPr lang="ko-KR" altLang="en-US" sz="1600"/>
              <a:t>따라서 동기화를 고려할 필요가 없는 상황에서는 </a:t>
            </a:r>
            <a:r>
              <a:rPr lang="en-US" altLang="ko-KR" sz="1600"/>
              <a:t>StringBuffer </a:t>
            </a:r>
            <a:r>
              <a:rPr lang="ko-KR" altLang="en-US" sz="1600"/>
              <a:t>보다는 </a:t>
            </a:r>
            <a:r>
              <a:rPr lang="en-US" altLang="ko-KR" sz="1600"/>
              <a:t>StringBuilder</a:t>
            </a:r>
            <a:r>
              <a:rPr lang="ko-KR" altLang="en-US" sz="1600"/>
              <a:t>를 사용하는 것이 유리하다</a:t>
            </a:r>
            <a:r>
              <a:rPr lang="en-US" altLang="ko-KR" sz="1600"/>
              <a:t>.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299208"/>
            <a:ext cx="1156383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sb.append(</a:t>
            </a:r>
            <a:r>
              <a:rPr lang="ko-KR" altLang="en-US" sz="1200" b="1"/>
              <a:t>값</a:t>
            </a:r>
            <a:r>
              <a:rPr lang="en-US" altLang="ko-KR" sz="1200" b="1"/>
              <a:t>)</a:t>
            </a:r>
            <a:endParaRPr lang="ko-KR" altLang="en-US" sz="1200"/>
          </a:p>
          <a:p>
            <a:r>
              <a:rPr lang="en-US" altLang="ko-KR" sz="1200"/>
              <a:t>- StringBuffer, StringBuilder</a:t>
            </a:r>
            <a:r>
              <a:rPr lang="ko-KR" altLang="en-US" sz="1200"/>
              <a:t> 뒤에 값을 붙인다</a:t>
            </a:r>
          </a:p>
          <a:p>
            <a:r>
              <a:rPr lang="ko-KR" altLang="en-US" sz="1200"/>
              <a:t> </a:t>
            </a:r>
          </a:p>
          <a:p>
            <a:r>
              <a:rPr lang="en-US" altLang="ko-KR" sz="1200" b="1"/>
              <a:t>sb.insert(</a:t>
            </a:r>
            <a:r>
              <a:rPr lang="ko-KR" altLang="en-US" sz="1200" b="1"/>
              <a:t>인덱스</a:t>
            </a:r>
            <a:r>
              <a:rPr lang="en-US" altLang="ko-KR" sz="1200" b="1"/>
              <a:t>, </a:t>
            </a:r>
            <a:r>
              <a:rPr lang="ko-KR" altLang="en-US" sz="1200" b="1"/>
              <a:t>값</a:t>
            </a:r>
            <a:r>
              <a:rPr lang="en-US" altLang="ko-KR" sz="1200" b="1"/>
              <a:t>)</a:t>
            </a:r>
            <a:endParaRPr lang="ko-KR" altLang="en-US" sz="1200"/>
          </a:p>
          <a:p>
            <a:r>
              <a:rPr lang="en-US" altLang="ko-KR" sz="1200"/>
              <a:t>- </a:t>
            </a:r>
            <a:r>
              <a:rPr lang="ko-KR" altLang="en-US" sz="1200"/>
              <a:t>특정 인덱스부터 값을 삽입한다</a:t>
            </a:r>
          </a:p>
          <a:p>
            <a:r>
              <a:rPr lang="ko-KR" altLang="en-US" sz="1200"/>
              <a:t> </a:t>
            </a:r>
          </a:p>
          <a:p>
            <a:r>
              <a:rPr lang="en-US" altLang="ko-KR" sz="1200" b="1"/>
              <a:t>sb.delete(</a:t>
            </a:r>
            <a:r>
              <a:rPr lang="ko-KR" altLang="en-US" sz="1200" b="1"/>
              <a:t>인덱스</a:t>
            </a:r>
            <a:r>
              <a:rPr lang="en-US" altLang="ko-KR" sz="1200" b="1"/>
              <a:t>, </a:t>
            </a:r>
            <a:r>
              <a:rPr lang="ko-KR" altLang="en-US" sz="1200" b="1"/>
              <a:t>인덱스</a:t>
            </a:r>
            <a:r>
              <a:rPr lang="en-US" altLang="ko-KR" sz="1200" b="1"/>
              <a:t>)</a:t>
            </a:r>
            <a:endParaRPr lang="ko-KR" altLang="en-US" sz="1200"/>
          </a:p>
          <a:p>
            <a:r>
              <a:rPr lang="en-US" altLang="ko-KR" sz="1200"/>
              <a:t>- </a:t>
            </a:r>
            <a:r>
              <a:rPr lang="ko-KR" altLang="en-US" sz="1200"/>
              <a:t>특정 인덱스부터 인덱스까지 값을 삭제한다</a:t>
            </a:r>
          </a:p>
          <a:p>
            <a:r>
              <a:rPr lang="ko-KR" altLang="en-US" sz="1200"/>
              <a:t> </a:t>
            </a:r>
          </a:p>
          <a:p>
            <a:r>
              <a:rPr lang="en-US" altLang="ko-KR" sz="1200" b="1"/>
              <a:t>sb.indexOf(</a:t>
            </a:r>
            <a:r>
              <a:rPr lang="ko-KR" altLang="en-US" sz="1200" b="1"/>
              <a:t>값</a:t>
            </a:r>
            <a:r>
              <a:rPr lang="en-US" altLang="ko-KR" sz="1200" b="1"/>
              <a:t>)</a:t>
            </a:r>
            <a:endParaRPr lang="ko-KR" altLang="en-US" sz="1200"/>
          </a:p>
          <a:p>
            <a:r>
              <a:rPr lang="en-US" altLang="ko-KR" sz="1200"/>
              <a:t>- </a:t>
            </a:r>
            <a:r>
              <a:rPr lang="ko-KR" altLang="en-US" sz="1200"/>
              <a:t>값이 어느 인덱스에 들어있는지 확인한다</a:t>
            </a:r>
          </a:p>
          <a:p>
            <a:r>
              <a:rPr lang="ko-KR" altLang="en-US" sz="1200"/>
              <a:t> </a:t>
            </a:r>
          </a:p>
          <a:p>
            <a:r>
              <a:rPr lang="en-US" altLang="ko-KR" sz="1200" b="1"/>
              <a:t>sb.substring(</a:t>
            </a:r>
            <a:r>
              <a:rPr lang="ko-KR" altLang="en-US" sz="1200" b="1"/>
              <a:t>인덱스</a:t>
            </a:r>
            <a:r>
              <a:rPr lang="en-US" altLang="ko-KR" sz="1200" b="1"/>
              <a:t>, </a:t>
            </a:r>
            <a:r>
              <a:rPr lang="ko-KR" altLang="en-US" sz="1200" b="1"/>
              <a:t>인덱스</a:t>
            </a:r>
            <a:r>
              <a:rPr lang="en-US" altLang="ko-KR" sz="1200" b="1"/>
              <a:t>)</a:t>
            </a:r>
            <a:endParaRPr lang="ko-KR" altLang="en-US" sz="1200"/>
          </a:p>
          <a:p>
            <a:r>
              <a:rPr lang="en-US" altLang="ko-KR" sz="1200"/>
              <a:t>- </a:t>
            </a:r>
            <a:r>
              <a:rPr lang="ko-KR" altLang="en-US" sz="1200"/>
              <a:t>인덱스부터 인덱스까지 값을 잘라온다</a:t>
            </a:r>
          </a:p>
          <a:p>
            <a:r>
              <a:rPr lang="ko-KR" altLang="en-US" sz="1200"/>
              <a:t> </a:t>
            </a:r>
          </a:p>
          <a:p>
            <a:r>
              <a:rPr lang="en-US" altLang="ko-KR" sz="1200" b="1"/>
              <a:t>sb.length()</a:t>
            </a:r>
            <a:endParaRPr lang="ko-KR" altLang="en-US" sz="1200"/>
          </a:p>
          <a:p>
            <a:r>
              <a:rPr lang="en-US" altLang="ko-KR" sz="1200"/>
              <a:t>- </a:t>
            </a:r>
            <a:r>
              <a:rPr lang="ko-KR" altLang="en-US" sz="1200"/>
              <a:t>길이 확인</a:t>
            </a:r>
          </a:p>
          <a:p>
            <a:r>
              <a:rPr lang="ko-KR" altLang="en-US" sz="1200"/>
              <a:t> </a:t>
            </a:r>
          </a:p>
          <a:p>
            <a:r>
              <a:rPr lang="en-US" altLang="ko-KR" sz="1200" b="1"/>
              <a:t>sb.replace(</a:t>
            </a:r>
            <a:r>
              <a:rPr lang="ko-KR" altLang="en-US" sz="1200" b="1"/>
              <a:t>인덱스</a:t>
            </a:r>
            <a:r>
              <a:rPr lang="en-US" altLang="ko-KR" sz="1200" b="1"/>
              <a:t>, </a:t>
            </a:r>
            <a:r>
              <a:rPr lang="ko-KR" altLang="en-US" sz="1200" b="1"/>
              <a:t>인덱스</a:t>
            </a:r>
            <a:r>
              <a:rPr lang="en-US" altLang="ko-KR" sz="1200" b="1"/>
              <a:t>, </a:t>
            </a:r>
            <a:r>
              <a:rPr lang="ko-KR" altLang="en-US" sz="1200" b="1"/>
              <a:t>값</a:t>
            </a:r>
            <a:r>
              <a:rPr lang="en-US" altLang="ko-KR" sz="1200" b="1"/>
              <a:t>)</a:t>
            </a:r>
            <a:endParaRPr lang="ko-KR" altLang="en-US" sz="1200"/>
          </a:p>
          <a:p>
            <a:r>
              <a:rPr lang="en-US" altLang="ko-KR" sz="1200"/>
              <a:t>- </a:t>
            </a:r>
            <a:r>
              <a:rPr lang="ko-KR" altLang="en-US" sz="1200"/>
              <a:t>인덱스부터 인덱스까지 값으로 변경</a:t>
            </a:r>
          </a:p>
          <a:p>
            <a:r>
              <a:rPr lang="ko-KR" altLang="en-US" sz="1200"/>
              <a:t> </a:t>
            </a:r>
          </a:p>
          <a:p>
            <a:r>
              <a:rPr lang="en-US" altLang="ko-KR" sz="1200" b="1"/>
              <a:t>sb.reverse()</a:t>
            </a:r>
            <a:endParaRPr lang="ko-KR" altLang="en-US" sz="1200"/>
          </a:p>
          <a:p>
            <a:r>
              <a:rPr lang="en-US" altLang="ko-KR" sz="1200"/>
              <a:t>- </a:t>
            </a:r>
            <a:r>
              <a:rPr lang="ko-KR" altLang="en-US" sz="1200"/>
              <a:t>글자 순서를 뒤집는다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알고리즘 문제</a:t>
            </a:r>
            <a:r>
              <a:rPr lang="en-US" altLang="ko-KR">
                <a:solidFill>
                  <a:sysClr val="windowText" lastClr="000000"/>
                </a:solidFill>
              </a:rPr>
              <a:t>1(</a:t>
            </a:r>
            <a:r>
              <a:rPr lang="ko-KR" altLang="en-US">
                <a:solidFill>
                  <a:sysClr val="windowText" lastClr="000000"/>
                </a:solidFill>
              </a:rPr>
              <a:t>문자열 합치기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8275"/>
          <a:stretch/>
        </p:blipFill>
        <p:spPr>
          <a:xfrm>
            <a:off x="18886" y="483327"/>
            <a:ext cx="5944252" cy="4706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828" y="483326"/>
            <a:ext cx="6152172" cy="47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알고리즘 문제</a:t>
            </a:r>
            <a:r>
              <a:rPr lang="en-US" altLang="ko-KR">
                <a:solidFill>
                  <a:sysClr val="windowText" lastClr="000000"/>
                </a:solidFill>
              </a:rPr>
              <a:t>2(</a:t>
            </a:r>
            <a:r>
              <a:rPr lang="ko-KR" altLang="en-US">
                <a:solidFill>
                  <a:sysClr val="windowText" lastClr="000000"/>
                </a:solidFill>
              </a:rPr>
              <a:t>공사 소음장소 거리구하기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2729"/>
          <a:stretch/>
        </p:blipFill>
        <p:spPr>
          <a:xfrm>
            <a:off x="1" y="483326"/>
            <a:ext cx="6025661" cy="46826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3325"/>
            <a:ext cx="5767827" cy="468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67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강의 정리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폴리텍</cp:lastModifiedBy>
  <cp:revision>51</cp:revision>
  <dcterms:created xsi:type="dcterms:W3CDTF">2022-05-26T00:49:55Z</dcterms:created>
  <dcterms:modified xsi:type="dcterms:W3CDTF">2022-06-09T06:56:32Z</dcterms:modified>
</cp:coreProperties>
</file>