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76" r:id="rId7"/>
    <p:sldId id="267" r:id="rId8"/>
    <p:sldId id="269" r:id="rId9"/>
    <p:sldId id="270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폴리텍" initials="폴" lastIdx="1" clrIdx="0">
    <p:extLst>
      <p:ext uri="{19B8F6BF-5375-455C-9EA6-DF929625EA0E}">
        <p15:presenceInfo xmlns:p15="http://schemas.microsoft.com/office/powerpoint/2012/main" userId="폴리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93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049189" cy="48242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370" y="483325"/>
            <a:ext cx="6111630" cy="48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3564"/>
            <a:ext cx="9422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bootstrap </a:t>
            </a:r>
            <a:r>
              <a:rPr lang="ko-KR" altLang="en-US" sz="2000" b="1" smtClean="0"/>
              <a:t>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이클립스 설치</a:t>
            </a:r>
            <a:r>
              <a:rPr lang="en-US" altLang="ko-KR" sz="2000" b="1" smtClean="0"/>
              <a:t>(Dynamic Web Project </a:t>
            </a:r>
            <a:r>
              <a:rPr lang="ko-KR" altLang="en-US" sz="2000" b="1" smtClean="0"/>
              <a:t>생성</a:t>
            </a:r>
            <a:r>
              <a:rPr lang="en-US" altLang="ko-KR" sz="2000" b="1" smtClean="0"/>
              <a:t>)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jsp </a:t>
            </a:r>
            <a:r>
              <a:rPr lang="ko-KR" altLang="en-US" sz="2000" b="1" smtClean="0"/>
              <a:t>실습</a:t>
            </a:r>
            <a:endParaRPr lang="en-US" altLang="ko-KR" sz="2000" b="1" smtClean="0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Bootstrap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326"/>
            <a:ext cx="5703481" cy="40520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06" y="483326"/>
            <a:ext cx="6361593" cy="40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ysClr val="windowText" lastClr="000000"/>
                </a:solidFill>
              </a:rPr>
              <a:t>Bootstrap </a:t>
            </a:r>
            <a:r>
              <a:rPr lang="ko-KR" altLang="en-US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327"/>
            <a:ext cx="5371157" cy="41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Bootstrap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428232" cy="46008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456" r="3456"/>
          <a:stretch/>
        </p:blipFill>
        <p:spPr>
          <a:xfrm>
            <a:off x="6526811" y="483325"/>
            <a:ext cx="5566610" cy="46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323" y="1618678"/>
            <a:ext cx="6660906" cy="520430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media </a:t>
            </a:r>
            <a:r>
              <a:rPr lang="ko-KR" altLang="en-US" smtClean="0">
                <a:solidFill>
                  <a:sysClr val="windowText" lastClr="000000"/>
                </a:solidFill>
              </a:rPr>
              <a:t>타입으로 반응형 웹페이지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49" y="3085479"/>
            <a:ext cx="5048250" cy="36766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056554" y="4923804"/>
            <a:ext cx="312615" cy="267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0944" y="2744472"/>
            <a:ext cx="302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가로 길이 </a:t>
            </a:r>
            <a:r>
              <a:rPr lang="en-US" altLang="ko-KR" sz="1200" b="1" smtClean="0"/>
              <a:t>600px</a:t>
            </a:r>
            <a:r>
              <a:rPr lang="ko-KR" altLang="en-US" sz="1200" b="1" smtClean="0"/>
              <a:t>일때</a:t>
            </a:r>
            <a:endParaRPr lang="ko-KR" altLang="en-US" sz="1200" b="1"/>
          </a:p>
        </p:txBody>
      </p:sp>
      <p:sp>
        <p:nvSpPr>
          <p:cNvPr id="9" name="TextBox 8"/>
          <p:cNvSpPr txBox="1"/>
          <p:nvPr/>
        </p:nvSpPr>
        <p:spPr>
          <a:xfrm>
            <a:off x="7264444" y="1281715"/>
            <a:ext cx="302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가로 길이 </a:t>
            </a:r>
            <a:r>
              <a:rPr lang="en-US" altLang="ko-KR" sz="1200" b="1" smtClean="0"/>
              <a:t>1280px</a:t>
            </a:r>
            <a:r>
              <a:rPr lang="ko-KR" altLang="en-US" sz="1200" b="1" smtClean="0"/>
              <a:t>일때</a:t>
            </a:r>
            <a:endParaRPr lang="ko-KR" altLang="en-US" sz="1200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5252"/>
            <a:ext cx="31527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r>
              <a:rPr lang="en-US" altLang="ko-KR" smtClean="0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813418" cy="473776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09" y="483326"/>
            <a:ext cx="6096000" cy="473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r>
              <a:rPr lang="en-US" altLang="ko-KR" smtClean="0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4" y="483326"/>
            <a:ext cx="5990613" cy="469827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87" y="483326"/>
            <a:ext cx="6099787" cy="46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3326"/>
            <a:ext cx="11572169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41</Words>
  <Application>Microsoft Office PowerPoint</Application>
  <PresentationFormat>와이드스크린</PresentationFormat>
  <Paragraphs>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38</cp:revision>
  <dcterms:created xsi:type="dcterms:W3CDTF">2022-05-26T00:49:55Z</dcterms:created>
  <dcterms:modified xsi:type="dcterms:W3CDTF">2022-06-09T00:14:48Z</dcterms:modified>
</cp:coreProperties>
</file>