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7" r:id="rId6"/>
    <p:sldId id="269" r:id="rId7"/>
    <p:sldId id="261" r:id="rId8"/>
    <p:sldId id="270" r:id="rId9"/>
    <p:sldId id="275" r:id="rId10"/>
    <p:sldId id="276" r:id="rId11"/>
    <p:sldId id="277" r:id="rId12"/>
    <p:sldId id="271" r:id="rId13"/>
    <p:sldId id="258" r:id="rId14"/>
    <p:sldId id="278" r:id="rId15"/>
    <p:sldId id="280" r:id="rId16"/>
    <p:sldId id="281" r:id="rId17"/>
    <p:sldId id="279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93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mtClean="0">
                <a:solidFill>
                  <a:sysClr val="windowText" lastClr="000000"/>
                </a:solidFill>
              </a:rPr>
              <a:t>에서</a:t>
            </a:r>
            <a:r>
              <a:rPr lang="en-US" altLang="ko-KR" smtClean="0">
                <a:solidFill>
                  <a:sysClr val="windowText" lastClr="000000"/>
                </a:solidFill>
              </a:rPr>
              <a:t> </a:t>
            </a:r>
            <a:r>
              <a:rPr lang="ko-KR" altLang="en-US" smtClean="0">
                <a:solidFill>
                  <a:sysClr val="windowText" lastClr="000000"/>
                </a:solidFill>
              </a:rPr>
              <a:t>내 </a:t>
            </a:r>
            <a:r>
              <a:rPr lang="en-US" altLang="ko-KR" smtClean="0">
                <a:solidFill>
                  <a:sysClr val="windowText" lastClr="000000"/>
                </a:solidFill>
              </a:rPr>
              <a:t>PAGE </a:t>
            </a:r>
            <a:r>
              <a:rPr lang="ko-KR" altLang="en-US" smtClean="0">
                <a:solidFill>
                  <a:sysClr val="windowText" lastClr="000000"/>
                </a:solidFill>
              </a:rPr>
              <a:t>만들기</a:t>
            </a:r>
            <a:r>
              <a:rPr lang="en-US" altLang="ko-KR" smtClean="0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174"/>
            <a:ext cx="6337527" cy="4029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202" y="1061620"/>
            <a:ext cx="519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/>
              <a:t>적용되기까지 시간이 조금 걸린다</a:t>
            </a:r>
            <a:r>
              <a:rPr lang="en-US" altLang="ko-KR" sz="1600" b="1" smtClean="0"/>
              <a:t>.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090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mtClean="0">
                <a:solidFill>
                  <a:sysClr val="windowText" lastClr="000000"/>
                </a:solidFill>
              </a:rPr>
              <a:t>에 프로필 만들기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83326"/>
            <a:ext cx="6306072" cy="340995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819745"/>
            <a:ext cx="3890963" cy="239666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648200" y="1847850"/>
            <a:ext cx="381000" cy="3404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GITHUB </a:t>
            </a:r>
            <a:r>
              <a:rPr lang="ko-KR" altLang="en-US" smtClean="0">
                <a:solidFill>
                  <a:sysClr val="windowText" lastClr="000000"/>
                </a:solidFill>
              </a:rPr>
              <a:t>프로필 만들기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3" y="793994"/>
            <a:ext cx="11439525" cy="2190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20" y="3640137"/>
            <a:ext cx="8553450" cy="2219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아래쪽 화살표 3"/>
          <p:cNvSpPr/>
          <p:nvPr/>
        </p:nvSpPr>
        <p:spPr>
          <a:xfrm>
            <a:off x="5908431" y="3149600"/>
            <a:ext cx="312614" cy="289169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용어 정리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6853" y="786063"/>
            <a:ext cx="100182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smtClean="0"/>
              <a:t>CSS – </a:t>
            </a:r>
            <a:r>
              <a:rPr lang="ko-KR" altLang="en-US" sz="1600" smtClean="0"/>
              <a:t>디자인에 최적화된 웹페이지 마크업 언어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smtClean="0"/>
              <a:t>엘리먼트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웹 디자인의 최소 단위</a:t>
            </a:r>
            <a:r>
              <a:rPr lang="en-US" altLang="ko-KR" sz="1600" smtClean="0"/>
              <a:t>, </a:t>
            </a:r>
            <a:r>
              <a:rPr lang="ko-KR" altLang="en-US" sz="1600" smtClean="0"/>
              <a:t>하나의 객체를 의미함</a:t>
            </a:r>
            <a:r>
              <a:rPr lang="en-US" altLang="ko-KR" sz="1600" smtClean="0"/>
              <a:t>. </a:t>
            </a:r>
            <a:r>
              <a:rPr lang="ko-KR" altLang="en-US" sz="1600" b="1" smtClean="0"/>
              <a:t>보통 태그를 지칭할 때 쓰임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smtClean="0"/>
              <a:t>셀렉터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선택자</a:t>
            </a:r>
            <a:r>
              <a:rPr lang="en-US" altLang="ko-KR" sz="1600" smtClean="0"/>
              <a:t>. </a:t>
            </a:r>
            <a:r>
              <a:rPr lang="ko-KR" altLang="en-US" sz="1600" smtClean="0"/>
              <a:t>변화시킬 대상을 지칭할 때 쓰임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smtClean="0"/>
              <a:t>클래스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속성을 하나 정해두고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여러 속성에서 원하는 태그에 값을 주고 싶을 때 사용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smtClean="0"/>
              <a:t>(</a:t>
            </a:r>
            <a:r>
              <a:rPr lang="ko-KR" altLang="en-US" sz="1600" smtClean="0"/>
              <a:t>클래스를 부를 때는 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  <a:r>
              <a:rPr lang="ko-KR" altLang="en-US" sz="1600" smtClean="0"/>
              <a:t>을 사용 함</a:t>
            </a:r>
            <a:r>
              <a:rPr lang="en-US" altLang="ko-KR" sz="1600"/>
              <a:t>)</a:t>
            </a:r>
            <a:endParaRPr lang="en-US" altLang="ko-KR" sz="1600" smtClean="0"/>
          </a:p>
          <a:p>
            <a:pPr>
              <a:lnSpc>
                <a:spcPct val="200000"/>
              </a:lnSpc>
            </a:pPr>
            <a:r>
              <a:rPr lang="en-US" altLang="ko-KR" sz="1600" smtClean="0"/>
              <a:t>ID – </a:t>
            </a:r>
            <a:r>
              <a:rPr lang="ko-KR" altLang="en-US" sz="1600" smtClean="0"/>
              <a:t>하나만 있을 수 있다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smtClean="0"/>
              <a:t>(ID</a:t>
            </a:r>
            <a:r>
              <a:rPr lang="ko-KR" altLang="en-US" sz="1600" smtClean="0"/>
              <a:t>를 부를 때는 </a:t>
            </a:r>
            <a:r>
              <a:rPr lang="en-US" altLang="ko-KR" sz="1600" smtClean="0">
                <a:solidFill>
                  <a:srgbClr val="FF0000"/>
                </a:solidFill>
              </a:rPr>
              <a:t>#</a:t>
            </a:r>
            <a:r>
              <a:rPr lang="ko-KR" altLang="en-US" sz="1600" smtClean="0"/>
              <a:t>을 사용함</a:t>
            </a:r>
            <a:r>
              <a:rPr lang="en-US" altLang="ko-KR" sz="160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smtClean="0"/>
              <a:t>네임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단수이거나 복수일수도 있는 단위</a:t>
            </a:r>
            <a:r>
              <a:rPr lang="en-US" altLang="ko-KR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HTML,CSS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" t="1" r="1262" b="1262"/>
          <a:stretch/>
        </p:blipFill>
        <p:spPr>
          <a:xfrm>
            <a:off x="0" y="456596"/>
            <a:ext cx="6268375" cy="49326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94" b="994"/>
          <a:stretch/>
        </p:blipFill>
        <p:spPr>
          <a:xfrm>
            <a:off x="6236677" y="463412"/>
            <a:ext cx="5955323" cy="49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HTML,CSS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609" b="5609"/>
          <a:stretch/>
        </p:blipFill>
        <p:spPr>
          <a:xfrm>
            <a:off x="0" y="483327"/>
            <a:ext cx="6703049" cy="52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HTML,CSS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483327"/>
            <a:ext cx="6696074" cy="45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HTML,CSS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83326"/>
            <a:ext cx="6724651" cy="49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HTML,CSS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62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overline : </a:t>
            </a:r>
            <a:r>
              <a:rPr lang="ko-KR" altLang="en-US"/>
              <a:t>글자 위에 선을 만듭니다</a:t>
            </a:r>
            <a:r>
              <a:rPr lang="en-US" altLang="ko-KR"/>
              <a:t>.</a:t>
            </a:r>
          </a:p>
          <a:p>
            <a:r>
              <a:rPr lang="en-US" altLang="ko-KR"/>
              <a:t>underline : </a:t>
            </a:r>
            <a:r>
              <a:rPr lang="ko-KR" altLang="en-US"/>
              <a:t>글자 아래에 선을 만듭니다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387"/>
            <a:ext cx="3310449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328" y="1576387"/>
            <a:ext cx="3086100" cy="12287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495676" y="1981200"/>
            <a:ext cx="352425" cy="3429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4648200"/>
            <a:ext cx="3362325" cy="1123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379" y="4648200"/>
            <a:ext cx="3210001" cy="112395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535902" y="5038725"/>
            <a:ext cx="352425" cy="3429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525" y="34034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uppercase </a:t>
            </a:r>
            <a:r>
              <a:rPr lang="en-US" altLang="ko-KR"/>
              <a:t>: </a:t>
            </a:r>
            <a:r>
              <a:rPr lang="ko-KR" altLang="en-US" smtClean="0"/>
              <a:t>대문자로 바꿔줍니다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lowercase </a:t>
            </a:r>
            <a:r>
              <a:rPr lang="en-US" altLang="ko-KR"/>
              <a:t>: </a:t>
            </a:r>
            <a:r>
              <a:rPr lang="ko-KR" altLang="en-US" smtClean="0"/>
              <a:t>소문자로 </a:t>
            </a:r>
            <a:r>
              <a:rPr lang="ko-KR" altLang="en-US"/>
              <a:t>바꿔줍니다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7519988" cy="535228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ysClr val="windowText" lastClr="000000"/>
                </a:solidFill>
              </a:rPr>
              <a:t>HTML,CSS </a:t>
            </a:r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– text-indent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3988" y="483326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</a:rPr>
              <a:t>text-indent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</a:rPr>
              <a:t>들여쓰기와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내어쓰기는 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text-indent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속성으로 만듭니다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값이 양수이면 들여쓰기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값이 음수이면 내어쓰기가 됩니다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기본값은 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입니다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내어쓰기를 할 때는 왼쪽에 여백을 적절히 줍니다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3564"/>
            <a:ext cx="94227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정규식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용어 정리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태그별 영역 범위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Video </a:t>
            </a:r>
            <a:r>
              <a:rPr lang="ko-KR" altLang="en-US" sz="2000" b="1" smtClean="0"/>
              <a:t>태그</a:t>
            </a:r>
            <a:r>
              <a:rPr lang="en-US" altLang="ko-KR" sz="2000" b="1" smtClean="0"/>
              <a:t>,iframe</a:t>
            </a:r>
            <a:r>
              <a:rPr lang="ko-KR" altLang="en-US" sz="2000" b="1" smtClean="0"/>
              <a:t> 사용 예시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Audio </a:t>
            </a:r>
            <a:r>
              <a:rPr lang="ko-KR" altLang="en-US" sz="2000" b="1"/>
              <a:t>태그 사용 예시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/>
              <a:t>실습 </a:t>
            </a:r>
            <a:r>
              <a:rPr lang="en-US" altLang="ko-KR" sz="2000" b="1"/>
              <a:t>1(video,iframe,table </a:t>
            </a:r>
            <a:r>
              <a:rPr lang="ko-KR" altLang="en-US" sz="2000" b="1"/>
              <a:t>활용</a:t>
            </a:r>
            <a:r>
              <a:rPr lang="en-US" altLang="ko-KR" sz="2000" b="1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Github page, profile </a:t>
            </a:r>
            <a:r>
              <a:rPr lang="ko-KR" altLang="en-US" sz="2000" b="1" smtClean="0"/>
              <a:t>만들기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HTML,CSS </a:t>
            </a:r>
            <a:r>
              <a:rPr lang="ko-KR" altLang="en-US" sz="2000" b="1" smtClean="0"/>
              <a:t>실습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HTML,CSS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text-indent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376"/>
            <a:ext cx="7442692" cy="3393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680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HTML,CSS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font-style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1275"/>
            <a:ext cx="4257675" cy="2457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38175"/>
            <a:ext cx="11734800" cy="15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정규식</a:t>
            </a:r>
            <a:r>
              <a:rPr lang="en-US" altLang="ko-KR">
                <a:solidFill>
                  <a:sysClr val="windowText" lastClr="000000"/>
                </a:solidFill>
              </a:rPr>
              <a:t>(</a:t>
            </a:r>
            <a:r>
              <a:rPr lang="en-US" altLang="ko-KR">
                <a:solidFill>
                  <a:sysClr val="windowText" lastClr="000000"/>
                </a:solidFill>
                <a:hlinkClick r:id="rId2"/>
              </a:rPr>
              <a:t>https://regexr.com</a:t>
            </a:r>
            <a:r>
              <a:rPr lang="en-US" altLang="ko-KR" smtClean="0">
                <a:solidFill>
                  <a:sysClr val="windowText" lastClr="000000"/>
                </a:solidFill>
                <a:hlinkClick r:id="rId2"/>
              </a:rPr>
              <a:t>/</a:t>
            </a:r>
            <a:r>
              <a:rPr lang="en-US" altLang="ko-KR" smtClean="0">
                <a:solidFill>
                  <a:sysClr val="windowText" lastClr="000000"/>
                </a:solidFill>
              </a:rPr>
              <a:t>) &lt;-</a:t>
            </a:r>
            <a:r>
              <a:rPr lang="ko-KR" altLang="en-US" smtClean="0">
                <a:solidFill>
                  <a:sysClr val="windowText" lastClr="000000"/>
                </a:solidFill>
              </a:rPr>
              <a:t>테스트 할 수 있는 사이트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0484" y="1163048"/>
            <a:ext cx="72510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정규식이란 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정규 </a:t>
            </a:r>
            <a:r>
              <a:rPr lang="ko-KR" altLang="en-US" sz="1400"/>
              <a:t>표현식</a:t>
            </a:r>
            <a:r>
              <a:rPr lang="en-US" altLang="ko-KR" sz="1400"/>
              <a:t>, </a:t>
            </a:r>
            <a:r>
              <a:rPr lang="ko-KR" altLang="en-US" sz="1400"/>
              <a:t>또는 정규식은 문자열에서 특정 문자 조합을 찾기 위한 </a:t>
            </a:r>
            <a:r>
              <a:rPr lang="ko-KR" altLang="en-US" sz="1400" smtClean="0"/>
              <a:t>패턴</a:t>
            </a:r>
            <a:r>
              <a:rPr lang="en-US" altLang="ko-KR" sz="14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/>
              <a:t>내가 원하는 규칙을 정할 수 있다</a:t>
            </a:r>
            <a:r>
              <a:rPr lang="en-US" altLang="ko-KR" sz="1400" smtClean="0"/>
              <a:t>(</a:t>
            </a:r>
            <a:r>
              <a:rPr lang="ko-KR" altLang="en-US" sz="1400" smtClean="0"/>
              <a:t>특정 형식에 맞춰서</a:t>
            </a:r>
            <a:r>
              <a:rPr lang="en-US" altLang="ko-KR" sz="140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smtClean="0"/>
              <a:t>사용 예시 </a:t>
            </a:r>
            <a:r>
              <a:rPr lang="en-US" altLang="ko-KR" sz="1400"/>
              <a:t>: 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 smtClean="0"/>
              <a:t>&lt;</a:t>
            </a:r>
            <a:r>
              <a:rPr lang="en-US" altLang="ko-KR" sz="1400"/>
              <a:t>input type="text" oninput="this.value = this.value.replace(/[^0-9.]/g</a:t>
            </a:r>
            <a:r>
              <a:rPr lang="en-US" altLang="ko-KR" sz="1400" smtClean="0"/>
              <a:t>, '').</a:t>
            </a:r>
            <a:r>
              <a:rPr lang="en-US" altLang="ko-KR" sz="1400"/>
              <a:t>replace(/(\..*)\./g, '$1');" /&gt; 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 smtClean="0"/>
              <a:t>0~9</a:t>
            </a:r>
            <a:r>
              <a:rPr lang="ko-KR" altLang="en-US" sz="1400" smtClean="0"/>
              <a:t>까지 숫자만 사용 가능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 smtClean="0"/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태그별 영역 범위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85" y="3067968"/>
            <a:ext cx="1800225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1966953"/>
            <a:ext cx="1800225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85" y="2636523"/>
            <a:ext cx="1800225" cy="247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51" y="1646612"/>
            <a:ext cx="2365720" cy="19798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23284" y="483326"/>
            <a:ext cx="636871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/>
              <a:t>p</a:t>
            </a:r>
            <a:r>
              <a:rPr lang="ko-KR" altLang="en-US" sz="1400" smtClean="0"/>
              <a:t>태그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단락별로 나눌 때 사용</a:t>
            </a:r>
            <a:r>
              <a:rPr lang="en-US" altLang="ko-KR" sz="1400" smtClean="0"/>
              <a:t>. </a:t>
            </a:r>
            <a:r>
              <a:rPr lang="ko-KR" altLang="en-US" sz="1400" smtClean="0"/>
              <a:t>범위는 라인 전체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 smtClean="0"/>
              <a:t>div </a:t>
            </a:r>
            <a:r>
              <a:rPr lang="ko-KR" altLang="en-US" sz="1400" smtClean="0"/>
              <a:t>태그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특별한 역할을 하지 않음</a:t>
            </a:r>
            <a:r>
              <a:rPr lang="en-US" altLang="ko-KR" sz="1400" smtClean="0"/>
              <a:t>. </a:t>
            </a:r>
            <a:r>
              <a:rPr lang="ko-KR" altLang="en-US" sz="1400" smtClean="0"/>
              <a:t>범위는 라인 전체 </a:t>
            </a:r>
            <a:r>
              <a:rPr lang="en-US" altLang="ko-KR" sz="1400" smtClean="0"/>
              <a:t>display - block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/>
              <a:t>span </a:t>
            </a:r>
            <a:r>
              <a:rPr lang="ko-KR" altLang="en-US" sz="1400" smtClean="0"/>
              <a:t>태그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특별한 역할을 하지 않음</a:t>
            </a:r>
            <a:r>
              <a:rPr lang="en-US" altLang="ko-KR" sz="1400" smtClean="0"/>
              <a:t>. </a:t>
            </a:r>
            <a:r>
              <a:rPr lang="ko-KR" altLang="en-US" sz="1400" smtClean="0"/>
              <a:t>범위는 글 까지만</a:t>
            </a:r>
            <a:r>
              <a:rPr lang="en-US" altLang="ko-KR" sz="1400" smtClean="0"/>
              <a:t>. display - inline</a:t>
            </a:r>
            <a:endParaRPr lang="ko-KR" altLang="en-US" sz="1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3326"/>
            <a:ext cx="5823284" cy="47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VIDEO </a:t>
            </a:r>
            <a:r>
              <a:rPr lang="ko-KR" altLang="en-US" smtClean="0">
                <a:solidFill>
                  <a:sysClr val="windowText" lastClr="000000"/>
                </a:solidFill>
              </a:rPr>
              <a:t>태그</a:t>
            </a:r>
            <a:r>
              <a:rPr lang="en-US" altLang="ko-KR" smtClean="0">
                <a:solidFill>
                  <a:sysClr val="windowText" lastClr="000000"/>
                </a:solidFill>
              </a:rPr>
              <a:t>, iframe </a:t>
            </a:r>
            <a:r>
              <a:rPr lang="ko-KR" altLang="en-US" smtClean="0">
                <a:solidFill>
                  <a:sysClr val="windowText" lastClr="000000"/>
                </a:solidFill>
              </a:rPr>
              <a:t>태그 사용 예시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3326"/>
            <a:ext cx="6503542" cy="52411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43" y="483326"/>
            <a:ext cx="5695437" cy="52411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466725" y="3848100"/>
            <a:ext cx="6036818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05549" y="1768112"/>
            <a:ext cx="3209925" cy="2079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AUDIO </a:t>
            </a:r>
            <a:r>
              <a:rPr lang="ko-KR" altLang="en-US">
                <a:solidFill>
                  <a:sysClr val="windowText" lastClr="000000"/>
                </a:solidFill>
              </a:rPr>
              <a:t>태그 사용 예시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5"/>
            <a:ext cx="6273175" cy="529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75" y="483325"/>
            <a:ext cx="5918825" cy="5296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1(video,iframe,table </a:t>
            </a:r>
            <a:r>
              <a:rPr lang="ko-KR" altLang="en-US" smtClean="0">
                <a:solidFill>
                  <a:sysClr val="windowText" lastClr="000000"/>
                </a:solidFill>
              </a:rPr>
              <a:t>활용</a:t>
            </a:r>
            <a:r>
              <a:rPr lang="en-US" altLang="ko-KR" smtClean="0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561733" cy="56317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33" y="483326"/>
            <a:ext cx="5630267" cy="48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ysClr val="windowText" lastClr="000000"/>
                </a:solidFill>
              </a:rPr>
              <a:t>GITHUB</a:t>
            </a:r>
            <a:r>
              <a:rPr lang="ko-KR" altLang="en-US">
                <a:solidFill>
                  <a:sysClr val="windowText" lastClr="000000"/>
                </a:solidFill>
              </a:rPr>
              <a:t>에서</a:t>
            </a:r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내 </a:t>
            </a:r>
            <a:r>
              <a:rPr lang="en-US" altLang="ko-KR">
                <a:solidFill>
                  <a:sysClr val="windowText" lastClr="000000"/>
                </a:solidFill>
              </a:rPr>
              <a:t>PAGE </a:t>
            </a:r>
            <a:r>
              <a:rPr lang="ko-KR" altLang="en-US">
                <a:solidFill>
                  <a:sysClr val="windowText" lastClr="000000"/>
                </a:solidFill>
              </a:rPr>
              <a:t>만들기</a:t>
            </a:r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950"/>
            <a:ext cx="5991225" cy="35432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2" y="779824"/>
            <a:ext cx="2855867" cy="309685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6148387" y="2171087"/>
            <a:ext cx="352425" cy="31432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310" y="4476747"/>
            <a:ext cx="5147516" cy="2148963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7790632" y="4180249"/>
            <a:ext cx="276225" cy="314325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ysClr val="windowText" lastClr="000000"/>
                </a:solidFill>
              </a:rPr>
              <a:t>GITHUB</a:t>
            </a:r>
            <a:r>
              <a:rPr lang="ko-KR" altLang="en-US">
                <a:solidFill>
                  <a:sysClr val="windowText" lastClr="000000"/>
                </a:solidFill>
              </a:rPr>
              <a:t>에서</a:t>
            </a:r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내 </a:t>
            </a:r>
            <a:r>
              <a:rPr lang="en-US" altLang="ko-KR">
                <a:solidFill>
                  <a:sysClr val="windowText" lastClr="000000"/>
                </a:solidFill>
              </a:rPr>
              <a:t>PAGE </a:t>
            </a:r>
            <a:r>
              <a:rPr lang="ko-KR" altLang="en-US">
                <a:solidFill>
                  <a:sysClr val="windowText" lastClr="000000"/>
                </a:solidFill>
              </a:rPr>
              <a:t>만들기</a:t>
            </a:r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014412"/>
            <a:ext cx="3838575" cy="223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8" y="1014412"/>
            <a:ext cx="4017868" cy="199072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286250" y="1828799"/>
            <a:ext cx="361950" cy="3143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469548"/>
            <a:ext cx="5148263" cy="2983580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6793286" y="3165975"/>
            <a:ext cx="327771" cy="34534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345</Words>
  <Application>Microsoft Office PowerPoint</Application>
  <PresentationFormat>와이드스크린</PresentationFormat>
  <Paragraphs>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27</cp:revision>
  <dcterms:created xsi:type="dcterms:W3CDTF">2022-05-26T00:49:55Z</dcterms:created>
  <dcterms:modified xsi:type="dcterms:W3CDTF">2022-05-27T07:07:20Z</dcterms:modified>
</cp:coreProperties>
</file>