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7" r:id="rId7"/>
    <p:sldId id="269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935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0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8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763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665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74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006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62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68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09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539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4D9FA-B2E9-4CDB-B102-8EDA1B961C5C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486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egexr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07881"/>
          </a:xfrm>
        </p:spPr>
        <p:txBody>
          <a:bodyPr/>
          <a:lstStyle/>
          <a:p>
            <a:r>
              <a:rPr lang="ko-KR" altLang="en-US" smtClean="0"/>
              <a:t>강의 정리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65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326"/>
            <a:ext cx="4362450" cy="14478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23858"/>
            <a:ext cx="4362049" cy="929617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ysClr val="windowText" lastClr="000000"/>
                </a:solidFill>
              </a:rPr>
              <a:t>Git </a:t>
            </a:r>
            <a:r>
              <a:rPr lang="ko-KR" altLang="en-US" smtClean="0">
                <a:solidFill>
                  <a:sysClr val="windowText" lastClr="000000"/>
                </a:solidFill>
              </a:rPr>
              <a:t>자주 사용하는 명령어 </a:t>
            </a:r>
            <a:r>
              <a:rPr lang="en-US" altLang="ko-KR" smtClean="0">
                <a:solidFill>
                  <a:sysClr val="windowText" lastClr="000000"/>
                </a:solidFill>
              </a:rPr>
              <a:t>– commit, log, status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30681" y="497922"/>
            <a:ext cx="61164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git branch –m </a:t>
            </a:r>
            <a:r>
              <a:rPr lang="ko-KR" altLang="en-US" sz="1600" smtClean="0"/>
              <a:t>명령어로 </a:t>
            </a:r>
            <a:r>
              <a:rPr lang="en-US" altLang="ko-KR" sz="1600" smtClean="0"/>
              <a:t>master branch </a:t>
            </a:r>
            <a:r>
              <a:rPr lang="ko-KR" altLang="en-US" sz="1600" smtClean="0"/>
              <a:t>이름을 </a:t>
            </a:r>
            <a:r>
              <a:rPr lang="en-US" altLang="ko-KR" sz="1600" smtClean="0"/>
              <a:t>main</a:t>
            </a:r>
            <a:r>
              <a:rPr lang="ko-KR" altLang="en-US" sz="1600" smtClean="0"/>
              <a:t>으로 변경</a:t>
            </a:r>
            <a:endParaRPr lang="en-US" altLang="ko-KR" sz="1600" smtClean="0"/>
          </a:p>
          <a:p>
            <a:endParaRPr lang="en-US" altLang="ko-KR" sz="1600"/>
          </a:p>
          <a:p>
            <a:r>
              <a:rPr lang="en-US" altLang="ko-KR" sz="1600" smtClean="0"/>
              <a:t>remote add origin </a:t>
            </a:r>
            <a:r>
              <a:rPr lang="ko-KR" altLang="en-US" sz="1600" smtClean="0"/>
              <a:t>명령어로 </a:t>
            </a:r>
            <a:r>
              <a:rPr lang="en-US" altLang="ko-KR" sz="1600" smtClean="0"/>
              <a:t>github </a:t>
            </a:r>
            <a:r>
              <a:rPr lang="ko-KR" altLang="en-US" sz="1600" smtClean="0"/>
              <a:t>저장소와 연결해준다</a:t>
            </a:r>
            <a:r>
              <a:rPr lang="en-US" altLang="ko-KR" sz="1600" smtClean="0"/>
              <a:t>.</a:t>
            </a:r>
          </a:p>
          <a:p>
            <a:endParaRPr lang="en-US" altLang="ko-KR" sz="1600"/>
          </a:p>
          <a:p>
            <a:r>
              <a:rPr lang="en-US" altLang="ko-KR" sz="1600" smtClean="0"/>
              <a:t>git push –u origin main</a:t>
            </a:r>
            <a:r>
              <a:rPr lang="ko-KR" altLang="en-US" sz="1600"/>
              <a:t> </a:t>
            </a:r>
            <a:r>
              <a:rPr lang="ko-KR" altLang="en-US" sz="1600" smtClean="0"/>
              <a:t>명령어로</a:t>
            </a:r>
            <a:r>
              <a:rPr lang="en-US" altLang="ko-KR" sz="1600" smtClean="0"/>
              <a:t>, </a:t>
            </a:r>
            <a:r>
              <a:rPr lang="ko-KR" altLang="en-US" sz="1600" smtClean="0"/>
              <a:t>현재 </a:t>
            </a:r>
            <a:r>
              <a:rPr lang="en-US" altLang="ko-KR" sz="1600" smtClean="0"/>
              <a:t>WEB </a:t>
            </a:r>
            <a:r>
              <a:rPr lang="ko-KR" altLang="en-US" sz="1600" smtClean="0"/>
              <a:t>안의 내용들을 </a:t>
            </a:r>
            <a:r>
              <a:rPr lang="en-US" altLang="ko-KR" sz="1600" smtClean="0"/>
              <a:t>github </a:t>
            </a:r>
            <a:r>
              <a:rPr lang="ko-KR" altLang="en-US" sz="1600" smtClean="0"/>
              <a:t>저장소로 보낸다</a:t>
            </a:r>
            <a:r>
              <a:rPr lang="en-US" altLang="ko-KR" sz="1600" smtClean="0"/>
              <a:t>.</a:t>
            </a:r>
            <a:endParaRPr lang="ko-KR" altLang="en-US" sz="1600"/>
          </a:p>
        </p:txBody>
      </p:sp>
      <p:sp>
        <p:nvSpPr>
          <p:cNvPr id="9" name="TextBox 8"/>
          <p:cNvSpPr txBox="1"/>
          <p:nvPr/>
        </p:nvSpPr>
        <p:spPr>
          <a:xfrm>
            <a:off x="5730681" y="2323858"/>
            <a:ext cx="6116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git remot -v</a:t>
            </a:r>
            <a:r>
              <a:rPr lang="ko-KR" altLang="en-US" sz="1600" smtClean="0"/>
              <a:t>로 원격 연결 상태를 확인한다</a:t>
            </a:r>
            <a:r>
              <a:rPr lang="en-US" altLang="ko-KR" sz="1600" smtClean="0"/>
              <a:t>.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10729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94624" y="613317"/>
            <a:ext cx="942278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b="1" smtClean="0"/>
              <a:t>VS CODE </a:t>
            </a:r>
            <a:r>
              <a:rPr lang="ko-KR" altLang="en-US" sz="2000" b="1" smtClean="0"/>
              <a:t>설치</a:t>
            </a:r>
            <a:endParaRPr lang="en-US" altLang="ko-KR" sz="2000" b="1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b="1" smtClean="0"/>
              <a:t>VS CODE_One Dark Pro (</a:t>
            </a:r>
            <a:r>
              <a:rPr lang="ko-KR" altLang="en-US" sz="2000" b="1" smtClean="0"/>
              <a:t>테마</a:t>
            </a:r>
            <a:r>
              <a:rPr lang="en-US" altLang="ko-KR" sz="2000" b="1" smtClean="0"/>
              <a:t>) </a:t>
            </a:r>
            <a:r>
              <a:rPr lang="ko-KR" altLang="en-US" sz="2000" b="1" smtClean="0"/>
              <a:t>설치</a:t>
            </a:r>
            <a:endParaRPr lang="en-US" altLang="ko-KR" sz="2000" b="1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b="1" smtClean="0"/>
              <a:t>VS CODE_Live Server </a:t>
            </a:r>
            <a:r>
              <a:rPr lang="ko-KR" altLang="en-US" sz="2000" b="1" smtClean="0"/>
              <a:t>설치</a:t>
            </a:r>
            <a:endParaRPr lang="en-US" altLang="ko-KR" sz="2000" b="1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b="1" smtClean="0"/>
              <a:t>VS CODE_MySQL </a:t>
            </a:r>
            <a:r>
              <a:rPr lang="ko-KR" altLang="en-US" sz="2000" b="1" smtClean="0"/>
              <a:t>설치</a:t>
            </a:r>
            <a:endParaRPr lang="en-US" altLang="ko-KR" sz="2000" b="1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b="1" smtClean="0"/>
              <a:t>VS CODE_Git History </a:t>
            </a:r>
            <a:r>
              <a:rPr lang="ko-KR" altLang="en-US" sz="2000" b="1" smtClean="0"/>
              <a:t>설치</a:t>
            </a:r>
            <a:endParaRPr lang="en-US" altLang="ko-KR" sz="2000" b="1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b="1" smtClean="0"/>
              <a:t>Git </a:t>
            </a:r>
            <a:r>
              <a:rPr lang="ko-KR" altLang="en-US" sz="2000" b="1" smtClean="0"/>
              <a:t>터미널 에러 및 해결</a:t>
            </a:r>
            <a:endParaRPr lang="en-US" altLang="ko-KR" sz="2000" b="1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b="1" smtClean="0"/>
              <a:t>Git </a:t>
            </a:r>
            <a:r>
              <a:rPr lang="ko-KR" altLang="en-US" sz="2000" b="1" smtClean="0"/>
              <a:t>초기 설정 명령어 및 자주 사용하는 명령어</a:t>
            </a:r>
            <a:endParaRPr lang="en-US" altLang="ko-KR" sz="2000" b="1" smtClean="0"/>
          </a:p>
          <a:p>
            <a:pPr marL="342900" indent="-342900">
              <a:lnSpc>
                <a:spcPct val="200000"/>
              </a:lnSpc>
              <a:buAutoNum type="arabicPeriod"/>
            </a:pPr>
            <a:endParaRPr lang="ko-KR" altLang="en-US" sz="2000" b="1"/>
          </a:p>
        </p:txBody>
      </p:sp>
    </p:spTree>
    <p:extLst>
      <p:ext uri="{BB962C8B-B14F-4D97-AF65-F5344CB8AC3E}">
        <p14:creationId xmlns:p14="http://schemas.microsoft.com/office/powerpoint/2010/main" val="282104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정규식</a:t>
            </a:r>
            <a:r>
              <a:rPr lang="en-US" altLang="ko-KR">
                <a:solidFill>
                  <a:sysClr val="windowText" lastClr="000000"/>
                </a:solidFill>
              </a:rPr>
              <a:t>(</a:t>
            </a:r>
            <a:r>
              <a:rPr lang="en-US" altLang="ko-KR">
                <a:solidFill>
                  <a:sysClr val="windowText" lastClr="000000"/>
                </a:solidFill>
                <a:hlinkClick r:id="rId2"/>
              </a:rPr>
              <a:t>https://regexr.com</a:t>
            </a:r>
            <a:r>
              <a:rPr lang="en-US" altLang="ko-KR" smtClean="0">
                <a:solidFill>
                  <a:sysClr val="windowText" lastClr="000000"/>
                </a:solidFill>
                <a:hlinkClick r:id="rId2"/>
              </a:rPr>
              <a:t>/</a:t>
            </a:r>
            <a:r>
              <a:rPr lang="en-US" altLang="ko-KR" smtClean="0">
                <a:solidFill>
                  <a:sysClr val="windowText" lastClr="000000"/>
                </a:solidFill>
              </a:rPr>
              <a:t>) &lt;-</a:t>
            </a:r>
            <a:r>
              <a:rPr lang="ko-KR" altLang="en-US" smtClean="0">
                <a:solidFill>
                  <a:sysClr val="windowText" lastClr="000000"/>
                </a:solidFill>
              </a:rPr>
              <a:t>테스트 할 수 있는 사이트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77327" y="2061406"/>
            <a:ext cx="72510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mtClean="0"/>
              <a:t>정규식이란 </a:t>
            </a:r>
            <a:r>
              <a:rPr lang="en-US" altLang="ko-KR" sz="1400" smtClean="0"/>
              <a:t>, </a:t>
            </a:r>
            <a:r>
              <a:rPr lang="ko-KR" altLang="en-US" sz="1400" smtClean="0"/>
              <a:t>정규 </a:t>
            </a:r>
            <a:r>
              <a:rPr lang="ko-KR" altLang="en-US" sz="1400"/>
              <a:t>표현식</a:t>
            </a:r>
            <a:r>
              <a:rPr lang="en-US" altLang="ko-KR" sz="1400"/>
              <a:t>, </a:t>
            </a:r>
            <a:r>
              <a:rPr lang="ko-KR" altLang="en-US" sz="1400"/>
              <a:t>또는 정규식은 문자열에서 특정 문자 조합을 찾기 위한 </a:t>
            </a:r>
            <a:r>
              <a:rPr lang="ko-KR" altLang="en-US" sz="1400" smtClean="0"/>
              <a:t>패턴</a:t>
            </a:r>
            <a:r>
              <a:rPr lang="en-US" altLang="ko-KR" sz="140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smtClean="0"/>
              <a:t>내가 원하는 규칙을 정할 수 있다</a:t>
            </a:r>
            <a:r>
              <a:rPr lang="en-US" altLang="ko-KR" sz="1400" smtClean="0"/>
              <a:t>(</a:t>
            </a:r>
            <a:r>
              <a:rPr lang="ko-KR" altLang="en-US" sz="1400" smtClean="0"/>
              <a:t>특정 형식에 맞춰서</a:t>
            </a:r>
            <a:r>
              <a:rPr lang="en-US" altLang="ko-KR" sz="1400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 smtClean="0"/>
              <a:t>사용 예시 </a:t>
            </a:r>
            <a:r>
              <a:rPr lang="en-US" altLang="ko-KR" sz="1400"/>
              <a:t>: </a:t>
            </a:r>
            <a:endParaRPr lang="en-US" altLang="ko-KR" sz="1400" smtClean="0"/>
          </a:p>
          <a:p>
            <a:pPr>
              <a:lnSpc>
                <a:spcPct val="150000"/>
              </a:lnSpc>
            </a:pPr>
            <a:r>
              <a:rPr lang="en-US" altLang="ko-KR" sz="1400" smtClean="0"/>
              <a:t>&lt;</a:t>
            </a:r>
            <a:r>
              <a:rPr lang="en-US" altLang="ko-KR" sz="1400"/>
              <a:t>input type="text" oninput="this.value = this.value.replace(/[^0-9.]/g</a:t>
            </a:r>
            <a:r>
              <a:rPr lang="en-US" altLang="ko-KR" sz="1400" smtClean="0"/>
              <a:t>, '').</a:t>
            </a:r>
            <a:r>
              <a:rPr lang="en-US" altLang="ko-KR" sz="1400"/>
              <a:t>replace(/(\..*)\./g, '$1');" /&gt; </a:t>
            </a:r>
          </a:p>
          <a:p>
            <a:pPr>
              <a:lnSpc>
                <a:spcPct val="150000"/>
              </a:lnSpc>
            </a:pPr>
            <a:endParaRPr lang="en-US" altLang="ko-KR" sz="1400" smtClean="0"/>
          </a:p>
          <a:p>
            <a:pPr>
              <a:lnSpc>
                <a:spcPct val="150000"/>
              </a:lnSpc>
            </a:pP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67133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4185"/>
            <a:ext cx="11477625" cy="176212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ysClr val="windowText" lastClr="000000"/>
                </a:solidFill>
              </a:rPr>
              <a:t>Live Server – Visual Studio Code local </a:t>
            </a:r>
            <a:r>
              <a:rPr lang="ko-KR" altLang="en-US" smtClean="0">
                <a:solidFill>
                  <a:sysClr val="windowText" lastClr="000000"/>
                </a:solidFill>
              </a:rPr>
              <a:t>서버 연결을 실시간으로 해줌</a:t>
            </a:r>
            <a:r>
              <a:rPr lang="en-US" altLang="ko-KR" smtClean="0">
                <a:solidFill>
                  <a:sysClr val="windowText" lastClr="000000"/>
                </a:solidFill>
              </a:rPr>
              <a:t>.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01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22" y="698693"/>
            <a:ext cx="3371850" cy="19145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22" y="3024138"/>
            <a:ext cx="3374877" cy="816342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ysClr val="windowText" lastClr="000000"/>
                </a:solidFill>
              </a:rPr>
              <a:t>MySQL – mysql</a:t>
            </a:r>
            <a:r>
              <a:rPr lang="ko-KR" altLang="en-US" smtClean="0">
                <a:solidFill>
                  <a:sysClr val="windowText" lastClr="000000"/>
                </a:solidFill>
              </a:rPr>
              <a:t>을 연동시켜주는 확장팩</a:t>
            </a:r>
            <a:r>
              <a:rPr lang="en-US" altLang="ko-KR" smtClean="0">
                <a:solidFill>
                  <a:sysClr val="windowText" lastClr="000000"/>
                </a:solidFill>
              </a:rPr>
              <a:t>. Git Histroy – </a:t>
            </a:r>
            <a:r>
              <a:rPr lang="ko-KR" altLang="en-US" smtClean="0">
                <a:solidFill>
                  <a:sysClr val="windowText" lastClr="000000"/>
                </a:solidFill>
              </a:rPr>
              <a:t>깃 사용 내역을 보기 편하게 해줌</a:t>
            </a:r>
            <a:r>
              <a:rPr lang="en-US" altLang="ko-KR" smtClean="0">
                <a:solidFill>
                  <a:sysClr val="windowText" lastClr="000000"/>
                </a:solidFill>
              </a:rPr>
              <a:t>.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50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5930"/>
            <a:ext cx="10685417" cy="2416847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ysClr val="windowText" lastClr="000000"/>
                </a:solidFill>
              </a:rPr>
              <a:t>Git </a:t>
            </a:r>
            <a:r>
              <a:rPr lang="ko-KR" altLang="en-US" smtClean="0">
                <a:solidFill>
                  <a:sysClr val="windowText" lastClr="000000"/>
                </a:solidFill>
              </a:rPr>
              <a:t>사용 에러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82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ysClr val="windowText" lastClr="000000"/>
                </a:solidFill>
              </a:rPr>
              <a:t>Git </a:t>
            </a:r>
            <a:r>
              <a:rPr lang="ko-KR" altLang="en-US" smtClean="0">
                <a:solidFill>
                  <a:sysClr val="windowText" lastClr="000000"/>
                </a:solidFill>
              </a:rPr>
              <a:t>에러 해결방법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8820"/>
            <a:ext cx="9733285" cy="24036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3523129"/>
            <a:ext cx="9733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터미널을 그냥 생성해서 사용하려고 하니</a:t>
            </a:r>
            <a:r>
              <a:rPr lang="en-US" altLang="ko-KR" smtClean="0"/>
              <a:t>, git </a:t>
            </a:r>
            <a:r>
              <a:rPr lang="ko-KR" altLang="en-US" smtClean="0"/>
              <a:t>설치를 했음에도 인식하지 못하고 있었음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터미널을 </a:t>
            </a:r>
            <a:r>
              <a:rPr lang="en-US" altLang="ko-KR" smtClean="0"/>
              <a:t>Git Bash</a:t>
            </a:r>
            <a:r>
              <a:rPr lang="ko-KR" altLang="en-US" smtClean="0"/>
              <a:t>로 다시 오픈하니 </a:t>
            </a:r>
            <a:r>
              <a:rPr lang="en-US" altLang="ko-KR" smtClean="0"/>
              <a:t>Git </a:t>
            </a:r>
            <a:r>
              <a:rPr lang="ko-KR" altLang="en-US" smtClean="0"/>
              <a:t>명령어 사용이 가능했음</a:t>
            </a:r>
            <a:r>
              <a:rPr lang="en-US" altLang="ko-KR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218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440135"/>
            <a:ext cx="5857875" cy="63701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4069"/>
            <a:ext cx="5857875" cy="1533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56194" y="554069"/>
            <a:ext cx="5140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1 . git init</a:t>
            </a:r>
            <a:r>
              <a:rPr lang="ko-KR" altLang="en-US" sz="1600" smtClean="0"/>
              <a:t>으로 깃으로 현재 경로 등록하기</a:t>
            </a:r>
            <a:endParaRPr lang="ko-KR" alt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6356195" y="2440135"/>
            <a:ext cx="5140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2 . git add . </a:t>
            </a:r>
            <a:r>
              <a:rPr lang="ko-KR" altLang="en-US" sz="1600" smtClean="0"/>
              <a:t>현재 경로내에 작업 변경 내용을 스테이징 영역</a:t>
            </a:r>
            <a:r>
              <a:rPr lang="en-US" altLang="ko-KR" sz="1600" smtClean="0"/>
              <a:t>(staging area)</a:t>
            </a:r>
            <a:r>
              <a:rPr lang="ko-KR" altLang="en-US" sz="1600" smtClean="0"/>
              <a:t>에 추가하기 위해서 사용</a:t>
            </a:r>
            <a:endParaRPr lang="ko-KR" altLang="en-US" sz="16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02" y="3430371"/>
            <a:ext cx="5835572" cy="21717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6195" y="3430371"/>
            <a:ext cx="5140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3 . git status</a:t>
            </a:r>
            <a:r>
              <a:rPr lang="ko-KR" altLang="en-US" sz="1600" smtClean="0"/>
              <a:t>로 </a:t>
            </a:r>
            <a:r>
              <a:rPr lang="en-US" altLang="ko-KR" sz="1600" smtClean="0"/>
              <a:t>git </a:t>
            </a:r>
            <a:r>
              <a:rPr lang="ko-KR" altLang="en-US" sz="1600" smtClean="0"/>
              <a:t>상태 확인하기 </a:t>
            </a:r>
            <a:endParaRPr lang="ko-KR" altLang="en-US" sz="160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터미널로 </a:t>
            </a:r>
            <a:r>
              <a:rPr lang="en-US" altLang="ko-KR" smtClean="0">
                <a:solidFill>
                  <a:sysClr val="windowText" lastClr="000000"/>
                </a:solidFill>
              </a:rPr>
              <a:t>Git </a:t>
            </a:r>
            <a:r>
              <a:rPr lang="ko-KR" altLang="en-US" smtClean="0">
                <a:solidFill>
                  <a:sysClr val="windowText" lastClr="000000"/>
                </a:solidFill>
              </a:rPr>
              <a:t>처음 생성 과정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68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194"/>
            <a:ext cx="4410075" cy="18954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689014"/>
            <a:ext cx="4410075" cy="105416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93060"/>
            <a:ext cx="4419600" cy="1666875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ysClr val="windowText" lastClr="000000"/>
                </a:solidFill>
              </a:rPr>
              <a:t>Git </a:t>
            </a:r>
            <a:r>
              <a:rPr lang="ko-KR" altLang="en-US" smtClean="0">
                <a:solidFill>
                  <a:sysClr val="windowText" lastClr="000000"/>
                </a:solidFill>
              </a:rPr>
              <a:t>자주 사용하는 명령어 </a:t>
            </a:r>
            <a:r>
              <a:rPr lang="en-US" altLang="ko-KR" smtClean="0">
                <a:solidFill>
                  <a:sysClr val="windowText" lastClr="000000"/>
                </a:solidFill>
              </a:rPr>
              <a:t>– commit, log, status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30681" y="497922"/>
            <a:ext cx="5140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git commit –m </a:t>
            </a:r>
            <a:r>
              <a:rPr lang="ko-KR" altLang="en-US" sz="1600" smtClean="0"/>
              <a:t>로 커밋</a:t>
            </a:r>
            <a:r>
              <a:rPr lang="en-US" altLang="ko-KR" sz="1600" smtClean="0"/>
              <a:t>. –m </a:t>
            </a:r>
            <a:r>
              <a:rPr lang="ko-KR" altLang="en-US" sz="1600" smtClean="0"/>
              <a:t>으로 커밋 내용 작성</a:t>
            </a:r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5730681" y="2689014"/>
            <a:ext cx="5140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git </a:t>
            </a:r>
            <a:r>
              <a:rPr lang="ko-KR" altLang="en-US" sz="1600" smtClean="0"/>
              <a:t>상태 확인하기 </a:t>
            </a:r>
            <a:endParaRPr lang="ko-KR" altLang="en-US" sz="1600"/>
          </a:p>
        </p:txBody>
      </p:sp>
      <p:sp>
        <p:nvSpPr>
          <p:cNvPr id="11" name="TextBox 10"/>
          <p:cNvSpPr txBox="1"/>
          <p:nvPr/>
        </p:nvSpPr>
        <p:spPr>
          <a:xfrm>
            <a:off x="5730681" y="4393060"/>
            <a:ext cx="5140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git </a:t>
            </a:r>
            <a:r>
              <a:rPr lang="ko-KR" altLang="en-US" sz="1600" smtClean="0"/>
              <a:t>사용 기록 확인하기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94161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289</Words>
  <Application>Microsoft Office PowerPoint</Application>
  <PresentationFormat>와이드스크린</PresentationFormat>
  <Paragraphs>35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강의 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강의 팁 정리</dc:title>
  <dc:creator>폴리텍</dc:creator>
  <cp:lastModifiedBy>폴리텍</cp:lastModifiedBy>
  <cp:revision>14</cp:revision>
  <dcterms:created xsi:type="dcterms:W3CDTF">2022-05-26T00:49:55Z</dcterms:created>
  <dcterms:modified xsi:type="dcterms:W3CDTF">2022-05-27T02:18:14Z</dcterms:modified>
</cp:coreProperties>
</file>