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강의 정리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05-26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380" y="574158"/>
            <a:ext cx="107176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&lt;table&gt; - </a:t>
            </a:r>
            <a:r>
              <a:rPr lang="ko-KR" altLang="en-US" dirty="0" smtClean="0"/>
              <a:t>테이블 시작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Emmet - table&gt;tr*3&gt;td*2</a:t>
            </a:r>
            <a:r>
              <a:rPr lang="en-US" altLang="ko-KR" smtClean="0"/>
              <a:t> </a:t>
            </a:r>
            <a:r>
              <a:rPr lang="ko-KR" altLang="en-US" dirty="0" smtClean="0"/>
              <a:t>이렇게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열짜리</a:t>
            </a:r>
            <a:r>
              <a:rPr lang="ko-KR" altLang="en-US" dirty="0" smtClean="0"/>
              <a:t> 테이블이 자동 생성된다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세로 셀을 합친다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가로 셀을 합친다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이미지 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이미지 불러오기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Select </a:t>
            </a:r>
            <a:r>
              <a:rPr lang="ko-KR" altLang="en-US" dirty="0" smtClean="0"/>
              <a:t>으로 선택하는 창을 만들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type = “text” </a:t>
            </a:r>
            <a:r>
              <a:rPr lang="ko-KR" altLang="en-US" dirty="0" smtClean="0"/>
              <a:t>로 문장을 입력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Form </a:t>
            </a:r>
            <a:r>
              <a:rPr lang="en-US" altLang="ko-KR" dirty="0" err="1" smtClean="0"/>
              <a:t>form</a:t>
            </a:r>
            <a:r>
              <a:rPr lang="ko-KR" altLang="en-US" dirty="0" smtClean="0"/>
              <a:t>태그 안의 내용들을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경로로 보낼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보내는 버튼은 </a:t>
            </a:r>
            <a:r>
              <a:rPr lang="en-US" altLang="ko-KR" dirty="0" smtClean="0"/>
              <a:t>input type=“submit”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작성하면 필수 작성이라는 의미이다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사이트 주소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를 이용하여 클릭 시 해당 주소로 이동한다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A</a:t>
            </a:r>
            <a:r>
              <a:rPr lang="ko-KR" altLang="en-US" dirty="0" smtClean="0"/>
              <a:t>태그 안에 </a:t>
            </a:r>
            <a:r>
              <a:rPr lang="en-US" altLang="ko-KR" dirty="0" err="1" smtClean="0"/>
              <a:t>traget</a:t>
            </a:r>
            <a:r>
              <a:rPr lang="en-US" altLang="ko-KR" dirty="0" smtClean="0"/>
              <a:t>=“_blank”</a:t>
            </a:r>
            <a:r>
              <a:rPr lang="ko-KR" altLang="en-US" dirty="0" smtClean="0"/>
              <a:t>를 작성 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눌렀을 때 </a:t>
            </a:r>
            <a:r>
              <a:rPr lang="ko-KR" altLang="en-US" dirty="0" err="1" smtClean="0"/>
              <a:t>새창을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</a:rPr>
              <a:t>TAG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정리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70" y="1018674"/>
            <a:ext cx="5158093" cy="4481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6" y="1018674"/>
            <a:ext cx="5742824" cy="4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39" y="607094"/>
            <a:ext cx="5644399" cy="4945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8" y="607094"/>
            <a:ext cx="5595437" cy="4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6" y="312820"/>
            <a:ext cx="5197530" cy="522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3" y="312821"/>
            <a:ext cx="6410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45" y="285497"/>
            <a:ext cx="521970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1" y="285497"/>
            <a:ext cx="6408225" cy="55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CODE_One</a:t>
            </a:r>
            <a:r>
              <a:rPr lang="en-US" altLang="ko-KR" sz="2000" b="1" dirty="0" smtClean="0"/>
              <a:t> Dark Pro (</a:t>
            </a:r>
            <a:r>
              <a:rPr lang="ko-KR" altLang="en-US" sz="2000" b="1" dirty="0" smtClean="0"/>
              <a:t>테마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CODE_Live</a:t>
            </a:r>
            <a:r>
              <a:rPr lang="en-US" altLang="ko-KR" sz="2000" b="1" dirty="0" smtClean="0"/>
              <a:t> Server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CODE_Git</a:t>
            </a:r>
            <a:r>
              <a:rPr lang="en-US" altLang="ko-KR" sz="2000" b="1" dirty="0" smtClean="0"/>
              <a:t> History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터미널 에러 및 해결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설정 명령어 및 자주 사용하는 명령어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TAG </a:t>
            </a:r>
            <a:r>
              <a:rPr lang="ko-KR" altLang="en-US" sz="2000" b="1" smtClean="0"/>
              <a:t>정리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5"/>
            <a:ext cx="8934450" cy="2352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One Dark Pro – Visual Studio Code </a:t>
            </a:r>
            <a:r>
              <a:rPr lang="ko-KR" altLang="en-US" smtClean="0">
                <a:solidFill>
                  <a:sysClr val="windowText" lastClr="000000"/>
                </a:solidFill>
              </a:rPr>
              <a:t>테마 어둡게 설정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384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강의 정리 05-26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15</cp:revision>
  <dcterms:created xsi:type="dcterms:W3CDTF">2022-05-26T00:49:55Z</dcterms:created>
  <dcterms:modified xsi:type="dcterms:W3CDTF">2022-05-27T01:00:56Z</dcterms:modified>
</cp:coreProperties>
</file>