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3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94660"/>
  </p:normalViewPr>
  <p:slideViewPr>
    <p:cSldViewPr>
      <p:cViewPr varScale="1">
        <p:scale>
          <a:sx n="82" d="100"/>
          <a:sy n="82" d="100"/>
        </p:scale>
        <p:origin x="8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0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ko-KR" sz="9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‹#›</a:t>
            </a:fld>
            <a:endParaRPr sz="90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9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12/22/2016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2_shape3"/>
          <p:cNvSpPr/>
          <p:nvPr/>
        </p:nvSpPr>
        <p:spPr>
          <a:xfrm>
            <a:off x="6012160" y="4797152"/>
            <a:ext cx="3024336" cy="173291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 smtClean="0">
                <a:solidFill>
                  <a:schemeClr val="bg1"/>
                </a:solidFill>
                <a:latin typeface="+mj-ea"/>
              </a:rPr>
              <a:t>2012136131 </a:t>
            </a:r>
            <a:r>
              <a:rPr lang="ko-KR" altLang="en-US" sz="2400" b="1" kern="1200" spc="-100" dirty="0" err="1" smtClean="0">
                <a:solidFill>
                  <a:schemeClr val="bg1"/>
                </a:solidFill>
                <a:latin typeface="+mj-ea"/>
              </a:rPr>
              <a:t>천석현</a:t>
            </a:r>
            <a:endParaRPr lang="en-US" altLang="ko-KR" sz="2400" b="1" kern="1200" spc="-100" dirty="0" smtClean="0">
              <a:solidFill>
                <a:schemeClr val="bg1"/>
              </a:solidFill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spc="-100" dirty="0" smtClean="0">
                <a:latin typeface="+mj-ea"/>
              </a:rPr>
              <a:t>2012136139 </a:t>
            </a:r>
            <a:r>
              <a:rPr lang="ko-KR" altLang="en-US" sz="2400" b="1" spc="-100" dirty="0" smtClean="0">
                <a:latin typeface="+mj-ea"/>
              </a:rPr>
              <a:t>최형근</a:t>
            </a:r>
            <a:endParaRPr lang="en-US" altLang="ko-KR" sz="2400" b="1" spc="-100" dirty="0"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 smtClean="0">
                <a:solidFill>
                  <a:schemeClr val="bg1"/>
                </a:solidFill>
                <a:latin typeface="+mj-ea"/>
              </a:rPr>
              <a:t>2012136142 </a:t>
            </a:r>
            <a:r>
              <a:rPr lang="ko-KR" altLang="en-US" sz="2400" b="1" kern="1200" spc="-100" dirty="0" err="1" smtClean="0">
                <a:solidFill>
                  <a:schemeClr val="bg1"/>
                </a:solidFill>
                <a:latin typeface="+mj-ea"/>
              </a:rPr>
              <a:t>허준석</a:t>
            </a:r>
            <a:endParaRPr lang="en-US" altLang="ko-KR" sz="2400" b="1" kern="1200" spc="-1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slide4_shape4"/>
          <p:cNvSpPr/>
          <p:nvPr/>
        </p:nvSpPr>
        <p:spPr>
          <a:xfrm>
            <a:off x="4211960" y="739921"/>
            <a:ext cx="4409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모바일 프로그래밍</a:t>
            </a:r>
            <a:endParaRPr lang="en-US" altLang="ko-KR" sz="4000" b="1" kern="1200" spc="-80" dirty="0" smtClean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algn="l" defTabSz="914400" latinLnBrk="1"/>
            <a:r>
              <a:rPr lang="ko-KR" altLang="en-US" sz="4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텀</a:t>
            </a:r>
            <a:r>
              <a:rPr lang="ko-KR" altLang="en-US" sz="4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프로젝트</a:t>
            </a:r>
            <a:endParaRPr sz="40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 smtClean="0"/>
              <a:t>6. </a:t>
            </a:r>
            <a:r>
              <a:rPr lang="ko-KR" altLang="en-US" sz="2400" spc="-100" dirty="0" smtClean="0"/>
              <a:t>백그라운드 서비스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5148064" y="3416088"/>
            <a:ext cx="3816424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액티비티가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종료되어도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앱이 실행될 수 있도록</a:t>
            </a:r>
            <a:endParaRPr lang="en-US" altLang="ko-KR" sz="2400" spc="-10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 smtClean="0"/>
              <a:t>Service</a:t>
            </a:r>
            <a:r>
              <a:rPr lang="ko-KR" altLang="en-US" sz="2400" spc="-100" dirty="0" smtClean="0"/>
              <a:t>와 </a:t>
            </a:r>
            <a:r>
              <a:rPr lang="en-US" altLang="ko-KR" sz="2400" spc="-100" dirty="0" smtClean="0"/>
              <a:t>Notification</a:t>
            </a:r>
            <a:r>
              <a:rPr lang="ko-KR" altLang="en-US" sz="2400" spc="-100" dirty="0" smtClean="0"/>
              <a:t>을</a:t>
            </a:r>
            <a:endParaRPr lang="en-US" altLang="ko-KR" sz="2400" spc="-10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사용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34232"/>
            <a:ext cx="2448272" cy="43524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19673" y="4077072"/>
            <a:ext cx="25922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lide7_shape10"/>
          <p:cNvCxnSpPr/>
          <p:nvPr/>
        </p:nvCxnSpPr>
        <p:spPr>
          <a:xfrm flipH="1">
            <a:off x="683568" y="2132856"/>
            <a:ext cx="7560840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lide7_shape11"/>
          <p:cNvCxnSpPr/>
          <p:nvPr/>
        </p:nvCxnSpPr>
        <p:spPr>
          <a:xfrm flipH="1">
            <a:off x="683569" y="4365104"/>
            <a:ext cx="7560839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7_shape14"/>
          <p:cNvSpPr/>
          <p:nvPr/>
        </p:nvSpPr>
        <p:spPr>
          <a:xfrm>
            <a:off x="4139952" y="2924944"/>
            <a:ext cx="1584176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시연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1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lide7_shape10"/>
          <p:cNvCxnSpPr/>
          <p:nvPr/>
        </p:nvCxnSpPr>
        <p:spPr>
          <a:xfrm flipH="1">
            <a:off x="683568" y="2132856"/>
            <a:ext cx="7560840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7_shape11"/>
          <p:cNvCxnSpPr/>
          <p:nvPr/>
        </p:nvCxnSpPr>
        <p:spPr>
          <a:xfrm flipH="1">
            <a:off x="683569" y="4365104"/>
            <a:ext cx="7560839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/>
          <p:nvPr/>
        </p:nvSpPr>
        <p:spPr>
          <a:xfrm>
            <a:off x="3923928" y="2852949"/>
            <a:ext cx="1584176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 &amp; A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2_shape3"/>
          <p:cNvSpPr/>
          <p:nvPr/>
        </p:nvSpPr>
        <p:spPr>
          <a:xfrm>
            <a:off x="2411760" y="1417503"/>
            <a:ext cx="6624736" cy="403244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2400" b="1" spc="-100" dirty="0" smtClean="0">
                <a:latin typeface="+mj-ea"/>
              </a:rPr>
              <a:t>주제</a:t>
            </a:r>
            <a:endParaRPr lang="en-US" altLang="ko-KR" sz="2400" b="1" kern="1200" spc="-100" dirty="0" smtClean="0">
              <a:solidFill>
                <a:schemeClr val="bg1"/>
              </a:solidFill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2. </a:t>
            </a:r>
            <a:r>
              <a:rPr lang="ko-KR" altLang="en-US" sz="2400" b="1" spc="-100" dirty="0" smtClean="0">
                <a:latin typeface="+mj-ea"/>
              </a:rPr>
              <a:t>어플리케이션 </a:t>
            </a:r>
            <a:r>
              <a:rPr lang="ko-KR" altLang="en-US" sz="2400" b="1" spc="-100" dirty="0" smtClean="0">
                <a:latin typeface="+mj-ea"/>
              </a:rPr>
              <a:t>동작 원리</a:t>
            </a:r>
            <a:endParaRPr lang="en-US" altLang="ko-KR" sz="2400" b="1" kern="1200" spc="-100" dirty="0" smtClean="0">
              <a:solidFill>
                <a:schemeClr val="bg1"/>
              </a:solidFill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3. </a:t>
            </a:r>
            <a:r>
              <a:rPr lang="ko-KR" altLang="en-US" sz="2400" b="1" spc="-100" dirty="0" smtClean="0">
                <a:latin typeface="+mj-ea"/>
              </a:rPr>
              <a:t>어플리케이션 구성</a:t>
            </a:r>
            <a:endParaRPr lang="en-US" altLang="ko-KR" sz="2400" b="1" kern="1200" spc="-100" dirty="0" smtClean="0">
              <a:solidFill>
                <a:schemeClr val="bg1"/>
              </a:solidFill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2400" b="1" kern="1200" spc="-100" dirty="0">
                <a:solidFill>
                  <a:schemeClr val="bg1"/>
                </a:solidFill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4. </a:t>
            </a:r>
            <a:r>
              <a:rPr lang="ko-KR" altLang="en-US" sz="2400" b="1" spc="-100" dirty="0" smtClean="0">
                <a:latin typeface="+mj-ea"/>
              </a:rPr>
              <a:t>시연</a:t>
            </a:r>
            <a:endParaRPr lang="en-US" altLang="ko-KR" sz="2400" b="1" spc="-100" dirty="0" smtClean="0"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endParaRPr lang="en-US" sz="2400" b="1" kern="1200" spc="-100" dirty="0">
              <a:solidFill>
                <a:schemeClr val="bg1"/>
              </a:solidFill>
              <a:latin typeface="+mj-ea"/>
            </a:endParaRPr>
          </a:p>
          <a:p>
            <a:pPr algn="l" defTabSz="914400" latinLnBrk="1">
              <a:lnSpc>
                <a:spcPct val="120000"/>
              </a:lnSpc>
              <a:spcBef>
                <a:spcPct val="0"/>
              </a:spcBef>
            </a:pPr>
            <a:r>
              <a:rPr lang="en-US" sz="2400" b="1" spc="-100" dirty="0" smtClean="0">
                <a:latin typeface="+mj-ea"/>
              </a:rPr>
              <a:t>5. Q&amp;A</a:t>
            </a:r>
            <a:endParaRPr sz="2400" b="1" kern="1200" spc="-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slide4_shape4"/>
          <p:cNvSpPr/>
          <p:nvPr/>
        </p:nvSpPr>
        <p:spPr>
          <a:xfrm>
            <a:off x="450272" y="764704"/>
            <a:ext cx="561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목차</a:t>
            </a:r>
            <a:endParaRPr sz="2000" b="1" kern="1200" spc="-80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6347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01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4716016" y="4080189"/>
            <a:ext cx="41764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설명</a:t>
            </a:r>
            <a:r>
              <a:rPr lang="ko-KR" altLang="en-US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  </a:t>
            </a:r>
            <a:r>
              <a:rPr lang="en-US" altLang="ko-KR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:  </a:t>
            </a:r>
            <a:r>
              <a:rPr lang="ko-KR" altLang="en-US" sz="2000" b="1" spc="-80" dirty="0" smtClean="0">
                <a:solidFill>
                  <a:schemeClr val="bg1"/>
                </a:solidFill>
                <a:latin typeface="나눔고딕"/>
                <a:ea typeface="나눔고딕"/>
              </a:rPr>
              <a:t>외출한 아이가 걱정될 때</a:t>
            </a:r>
            <a:endParaRPr lang="en-US" altLang="ko-KR" sz="2000" b="1" spc="-8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algn="l" defTabSz="914400" latinLnBrk="1"/>
            <a:r>
              <a:rPr lang="ko-KR" altLang="en-US" sz="2000" b="1" spc="-80" dirty="0" smtClean="0">
                <a:solidFill>
                  <a:schemeClr val="bg1"/>
                </a:solidFill>
                <a:latin typeface="나눔고딕"/>
                <a:ea typeface="나눔고딕"/>
              </a:rPr>
              <a:t>아이의 위치를 부모에게  실시간으로 전송해준다</a:t>
            </a:r>
            <a:r>
              <a:rPr lang="en-US" altLang="ko-KR" sz="2000" b="1" spc="-8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sz="2000" b="1" kern="1200" spc="-80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주제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4_shape4"/>
          <p:cNvSpPr/>
          <p:nvPr/>
        </p:nvSpPr>
        <p:spPr>
          <a:xfrm>
            <a:off x="4716016" y="2996952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어플리케이션 이름  </a:t>
            </a:r>
            <a:r>
              <a:rPr lang="en-US" altLang="ko-KR" sz="2000" b="1" spc="-80" dirty="0" smtClean="0">
                <a:solidFill>
                  <a:srgbClr val="FF873C"/>
                </a:solidFill>
                <a:latin typeface="나눔고딕"/>
                <a:ea typeface="나눔고딕"/>
              </a:rPr>
              <a:t>:  </a:t>
            </a:r>
            <a:r>
              <a:rPr lang="en-US" altLang="ko-KR" sz="2000" b="1" spc="-80" dirty="0">
                <a:solidFill>
                  <a:schemeClr val="bg1"/>
                </a:solidFill>
                <a:latin typeface="나눔고딕"/>
                <a:ea typeface="나눔고딕"/>
              </a:rPr>
              <a:t>i</a:t>
            </a:r>
            <a:r>
              <a:rPr lang="en-US" altLang="ko-KR" sz="2000" b="1" spc="-80" dirty="0" smtClean="0">
                <a:solidFill>
                  <a:schemeClr val="bg1"/>
                </a:solidFill>
                <a:latin typeface="나눔고딕"/>
                <a:ea typeface="나눔고딕"/>
              </a:rPr>
              <a:t>-Safe</a:t>
            </a:r>
            <a:endParaRPr sz="2000" b="1" kern="1200" spc="-80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9" y="2708920"/>
            <a:ext cx="3996856" cy="2511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02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5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5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</a:t>
            </a:r>
            <a:r>
              <a:rPr lang="ko-KR" altLang="en-US" sz="2400" spc="-100" dirty="0" smtClean="0"/>
              <a:t>동작 원리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56792"/>
            <a:ext cx="1224136" cy="12797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6" y="4437112"/>
            <a:ext cx="1104996" cy="1104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37112"/>
            <a:ext cx="1117140" cy="110499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9186043">
            <a:off x="1842966" y="3308422"/>
            <a:ext cx="231669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274695">
            <a:off x="4902534" y="3310613"/>
            <a:ext cx="231669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1744843" y="5892143"/>
            <a:ext cx="2179085" cy="712131"/>
          </a:xfrm>
          <a:prstGeom prst="wedgeRectCallout">
            <a:avLst>
              <a:gd name="adj1" fmla="val -48023"/>
              <a:gd name="adj2" fmla="val -1239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아빠한테 내 위치를 </a:t>
            </a:r>
            <a:r>
              <a:rPr lang="ko-KR" altLang="en-US" dirty="0" err="1" smtClean="0">
                <a:solidFill>
                  <a:schemeClr val="tx1"/>
                </a:solidFill>
              </a:rPr>
              <a:t>보내줘야지</a:t>
            </a:r>
            <a:r>
              <a:rPr lang="en-US" altLang="ko-KR" dirty="0" smtClean="0">
                <a:solidFill>
                  <a:schemeClr val="tx1"/>
                </a:solidFill>
              </a:rPr>
              <a:t>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853312" y="2014778"/>
            <a:ext cx="2179085" cy="712131"/>
          </a:xfrm>
          <a:prstGeom prst="wedgeRectCallout">
            <a:avLst>
              <a:gd name="adj1" fmla="val 39756"/>
              <a:gd name="adj2" fmla="val 1826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시간을 주기로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서버로 위치를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5580112" y="803611"/>
            <a:ext cx="2592288" cy="712131"/>
          </a:xfrm>
          <a:prstGeom prst="wedgeRectCallout">
            <a:avLst>
              <a:gd name="adj1" fmla="val -83563"/>
              <a:gd name="adj2" fmla="val 726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서버의 </a:t>
            </a:r>
            <a:r>
              <a:rPr lang="ko-KR" altLang="en-US" smtClean="0">
                <a:solidFill>
                  <a:schemeClr val="tx1"/>
                </a:solidFill>
              </a:rPr>
              <a:t>데이터베이스에 위치를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6012584" y="2014777"/>
            <a:ext cx="2807888" cy="712131"/>
          </a:xfrm>
          <a:prstGeom prst="wedgeRectCallout">
            <a:avLst>
              <a:gd name="adj1" fmla="val -54017"/>
              <a:gd name="adj2" fmla="val 155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 시간을 주기로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서버로부터 위치를 수신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724128" y="5892142"/>
            <a:ext cx="2179085" cy="712131"/>
          </a:xfrm>
          <a:prstGeom prst="wedgeRectCallout">
            <a:avLst>
              <a:gd name="adj1" fmla="val 23056"/>
              <a:gd name="adj2" fmla="val -1212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우리 아이가 </a:t>
            </a:r>
            <a:r>
              <a:rPr lang="ko-KR" altLang="en-US" dirty="0" err="1" smtClean="0">
                <a:solidFill>
                  <a:schemeClr val="tx1"/>
                </a:solidFill>
              </a:rPr>
              <a:t>안전하구만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 smtClean="0"/>
              <a:t>1. </a:t>
            </a:r>
            <a:r>
              <a:rPr lang="ko-KR" altLang="en-US" sz="2400" spc="-100" dirty="0" smtClean="0"/>
              <a:t>앱 </a:t>
            </a:r>
            <a:r>
              <a:rPr lang="ko-KR" altLang="en-US" sz="2400" spc="-100" dirty="0" err="1" smtClean="0"/>
              <a:t>실행시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lide6_shape14"/>
          <p:cNvSpPr/>
          <p:nvPr/>
        </p:nvSpPr>
        <p:spPr>
          <a:xfrm>
            <a:off x="4283968" y="3573016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SplashActivity</a:t>
            </a: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로딩화면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 통해서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앱의 로고를 보여준다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59906"/>
            <a:ext cx="2206305" cy="3922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/>
              <a:t>2</a:t>
            </a:r>
            <a:r>
              <a:rPr lang="en-US" altLang="ko-KR" sz="2400" spc="-100" dirty="0" smtClean="0"/>
              <a:t>. </a:t>
            </a:r>
            <a:r>
              <a:rPr lang="ko-KR" altLang="en-US" sz="2400" spc="-100" dirty="0" smtClean="0"/>
              <a:t>최초로 앱 </a:t>
            </a:r>
            <a:r>
              <a:rPr lang="ko-KR" altLang="en-US" sz="2400" spc="-100" dirty="0" err="1" smtClean="0"/>
              <a:t>실행시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5148064" y="3646150"/>
            <a:ext cx="3816424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위치 정보 제공에 대한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동의를 받는다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376264" cy="4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 smtClean="0"/>
              <a:t>3. </a:t>
            </a:r>
            <a:r>
              <a:rPr lang="ko-KR" altLang="en-US" sz="2400" spc="-100" dirty="0" smtClean="0"/>
              <a:t>나의 위치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4716016" y="3477591"/>
            <a:ext cx="4176464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위치 정보 제공에 대한 동의를 받았다면 기본적으로</a:t>
            </a:r>
            <a:r>
              <a:rPr lang="ko-KR" altLang="en-US" sz="2400" spc="-100" dirty="0"/>
              <a:t> </a:t>
            </a:r>
            <a:r>
              <a:rPr lang="ko-KR" altLang="en-US" sz="2400" spc="-100" dirty="0" smtClean="0"/>
              <a:t>자신의 위치가 표시된다</a:t>
            </a:r>
            <a:r>
              <a:rPr lang="en-US" altLang="ko-KR" sz="2400" spc="-100" dirty="0" smtClean="0"/>
              <a:t>.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87172"/>
            <a:ext cx="2287926" cy="4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 smtClean="0"/>
              <a:t>4. </a:t>
            </a:r>
            <a:r>
              <a:rPr lang="ko-KR" altLang="en-US" sz="2400" spc="-100" dirty="0" smtClean="0"/>
              <a:t>네비게이션 바</a:t>
            </a:r>
            <a:r>
              <a:rPr lang="en-US" altLang="ko-KR" sz="2400" spc="-100" dirty="0" smtClean="0"/>
              <a:t>(Navigation Bar)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5148064" y="3646150"/>
            <a:ext cx="3816424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네비게이션 바를 통해서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기본적인 기능들을 제공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7" y="2334232"/>
            <a:ext cx="2495876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어플리케이션 구성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6_shape14"/>
          <p:cNvSpPr/>
          <p:nvPr/>
        </p:nvSpPr>
        <p:spPr>
          <a:xfrm>
            <a:off x="431799" y="1872889"/>
            <a:ext cx="5079753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spc="-100" dirty="0" smtClean="0"/>
              <a:t>5. </a:t>
            </a:r>
            <a:r>
              <a:rPr lang="ko-KR" altLang="en-US" sz="2400" spc="-100" dirty="0" smtClean="0"/>
              <a:t>부모와 아이의 위치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6_shape14"/>
          <p:cNvSpPr/>
          <p:nvPr/>
        </p:nvSpPr>
        <p:spPr>
          <a:xfrm>
            <a:off x="5511553" y="2790576"/>
            <a:ext cx="3308920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6_shape14"/>
          <p:cNvSpPr/>
          <p:nvPr/>
        </p:nvSpPr>
        <p:spPr>
          <a:xfrm>
            <a:off x="5148064" y="3646150"/>
            <a:ext cx="3816424" cy="4613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아이의 위치를 받아서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 smtClean="0"/>
              <a:t>부모에게 위치를 보여준다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4232"/>
            <a:ext cx="2417678" cy="42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167</Words>
  <Application>Microsoft Office PowerPoint</Application>
  <PresentationFormat>화면 슬라이드 쇼(4:3)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나눔고딕</vt:lpstr>
      <vt:lpstr>나눔고딕 ExtraBold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최형근</cp:lastModifiedBy>
  <cp:revision>14</cp:revision>
  <dcterms:modified xsi:type="dcterms:W3CDTF">2016-12-22T00:17:50Z</dcterms:modified>
</cp:coreProperties>
</file>